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85" r:id="rId2"/>
    <p:sldMasterId id="2147483667" r:id="rId3"/>
    <p:sldMasterId id="2147483689" r:id="rId4"/>
    <p:sldMasterId id="2147483691" r:id="rId5"/>
    <p:sldMasterId id="2147483693" r:id="rId6"/>
    <p:sldMasterId id="2147483695" r:id="rId7"/>
  </p:sldMasterIdLst>
  <p:sldIdLst>
    <p:sldId id="256" r:id="rId8"/>
    <p:sldId id="258" r:id="rId9"/>
    <p:sldId id="259" r:id="rId10"/>
    <p:sldId id="309" r:id="rId11"/>
    <p:sldId id="310" r:id="rId12"/>
    <p:sldId id="311" r:id="rId13"/>
    <p:sldId id="313" r:id="rId14"/>
    <p:sldId id="336" r:id="rId15"/>
    <p:sldId id="312" r:id="rId16"/>
    <p:sldId id="338" r:id="rId17"/>
    <p:sldId id="314" r:id="rId18"/>
    <p:sldId id="315" r:id="rId19"/>
    <p:sldId id="337" r:id="rId20"/>
    <p:sldId id="339" r:id="rId21"/>
    <p:sldId id="316" r:id="rId22"/>
    <p:sldId id="317" r:id="rId23"/>
    <p:sldId id="319" r:id="rId24"/>
    <p:sldId id="340" r:id="rId25"/>
    <p:sldId id="318" r:id="rId26"/>
    <p:sldId id="320" r:id="rId27"/>
    <p:sldId id="321" r:id="rId28"/>
    <p:sldId id="341" r:id="rId29"/>
    <p:sldId id="322" r:id="rId30"/>
    <p:sldId id="324"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8EE3"/>
    <a:srgbClr val="C1D000"/>
    <a:srgbClr val="E7275C"/>
    <a:srgbClr val="45CCA2"/>
    <a:srgbClr val="2E3337"/>
    <a:srgbClr val="7E878E"/>
    <a:srgbClr val="8C38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24" autoAdjust="0"/>
  </p:normalViewPr>
  <p:slideViewPr>
    <p:cSldViewPr>
      <p:cViewPr varScale="1">
        <p:scale>
          <a:sx n="97" d="100"/>
          <a:sy n="97" d="100"/>
        </p:scale>
        <p:origin x="624"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439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431801" y="4691060"/>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1" name="Slide Number Placeholder 3"/>
          <p:cNvSpPr>
            <a:spLocks noGrp="1"/>
          </p:cNvSpPr>
          <p:nvPr>
            <p:ph type="sldNum" sz="quarter" idx="11"/>
          </p:nvPr>
        </p:nvSpPr>
        <p:spPr>
          <a:xfrm>
            <a:off x="6553200" y="4691060"/>
            <a:ext cx="2133600" cy="274637"/>
          </a:xfrm>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13" name="Subtitle 2"/>
          <p:cNvSpPr>
            <a:spLocks noGrp="1"/>
          </p:cNvSpPr>
          <p:nvPr>
            <p:ph type="subTitle" idx="1" hasCustomPrompt="1"/>
          </p:nvPr>
        </p:nvSpPr>
        <p:spPr>
          <a:xfrm>
            <a:off x="431801" y="897467"/>
            <a:ext cx="6400800" cy="448733"/>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sp>
        <p:nvSpPr>
          <p:cNvPr id="14" name="Text Placeholder 10"/>
          <p:cNvSpPr>
            <a:spLocks noGrp="1"/>
          </p:cNvSpPr>
          <p:nvPr>
            <p:ph type="body" sz="quarter" idx="12"/>
          </p:nvPr>
        </p:nvSpPr>
        <p:spPr>
          <a:xfrm>
            <a:off x="431273" y="1707654"/>
            <a:ext cx="6672262" cy="2373809"/>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lvl1pPr>
              <a:defRPr sz="3100"/>
            </a:lvl1pPr>
          </a:lstStyle>
          <a:p>
            <a:r>
              <a:rPr lang="en-GB" dirty="0" smtClean="0"/>
              <a:t>Page heading</a:t>
            </a:r>
            <a:endParaRPr lang="en-US" dirty="0"/>
          </a:p>
        </p:txBody>
      </p:sp>
    </p:spTree>
    <p:extLst>
      <p:ext uri="{BB962C8B-B14F-4D97-AF65-F5344CB8AC3E}">
        <p14:creationId xmlns:p14="http://schemas.microsoft.com/office/powerpoint/2010/main" val="40096310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431801" y="4691060"/>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2018</a:t>
            </a:r>
            <a:endParaRPr lang="en-US" dirty="0"/>
          </a:p>
        </p:txBody>
      </p:sp>
      <p:sp>
        <p:nvSpPr>
          <p:cNvPr id="11" name="Slide Number Placeholder 3"/>
          <p:cNvSpPr>
            <a:spLocks noGrp="1"/>
          </p:cNvSpPr>
          <p:nvPr>
            <p:ph type="sldNum" sz="quarter" idx="11"/>
          </p:nvPr>
        </p:nvSpPr>
        <p:spPr>
          <a:xfrm>
            <a:off x="6553200" y="4691060"/>
            <a:ext cx="2133600" cy="274637"/>
          </a:xfrm>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13" name="Subtitle 2"/>
          <p:cNvSpPr>
            <a:spLocks noGrp="1"/>
          </p:cNvSpPr>
          <p:nvPr>
            <p:ph type="subTitle" idx="1" hasCustomPrompt="1"/>
          </p:nvPr>
        </p:nvSpPr>
        <p:spPr>
          <a:xfrm>
            <a:off x="431801" y="897467"/>
            <a:ext cx="6400800" cy="448733"/>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sp>
        <p:nvSpPr>
          <p:cNvPr id="14" name="Text Placeholder 10"/>
          <p:cNvSpPr>
            <a:spLocks noGrp="1"/>
          </p:cNvSpPr>
          <p:nvPr>
            <p:ph type="body" sz="quarter" idx="12"/>
          </p:nvPr>
        </p:nvSpPr>
        <p:spPr>
          <a:xfrm>
            <a:off x="431273" y="1707654"/>
            <a:ext cx="6672262" cy="2373809"/>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lvl1pPr>
              <a:defRPr sz="3100"/>
            </a:lvl1pPr>
          </a:lstStyle>
          <a:p>
            <a:r>
              <a:rPr lang="en-GB" dirty="0" smtClean="0"/>
              <a:t>Page heading</a:t>
            </a:r>
            <a:endParaRPr lang="en-US" dirty="0"/>
          </a:p>
        </p:txBody>
      </p:sp>
    </p:spTree>
    <p:extLst>
      <p:ext uri="{BB962C8B-B14F-4D97-AF65-F5344CB8AC3E}">
        <p14:creationId xmlns:p14="http://schemas.microsoft.com/office/powerpoint/2010/main" val="13131256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431801" y="4691060"/>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1" name="Slide Number Placeholder 3"/>
          <p:cNvSpPr>
            <a:spLocks noGrp="1"/>
          </p:cNvSpPr>
          <p:nvPr>
            <p:ph type="sldNum" sz="quarter" idx="11"/>
          </p:nvPr>
        </p:nvSpPr>
        <p:spPr>
          <a:xfrm>
            <a:off x="6553200" y="4691060"/>
            <a:ext cx="2133600" cy="274637"/>
          </a:xfrm>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13" name="Subtitle 2"/>
          <p:cNvSpPr>
            <a:spLocks noGrp="1"/>
          </p:cNvSpPr>
          <p:nvPr>
            <p:ph type="subTitle" idx="1" hasCustomPrompt="1"/>
          </p:nvPr>
        </p:nvSpPr>
        <p:spPr>
          <a:xfrm>
            <a:off x="431801" y="897467"/>
            <a:ext cx="6400800" cy="448733"/>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sp>
        <p:nvSpPr>
          <p:cNvPr id="14" name="Text Placeholder 10"/>
          <p:cNvSpPr>
            <a:spLocks noGrp="1"/>
          </p:cNvSpPr>
          <p:nvPr>
            <p:ph type="body" sz="quarter" idx="12"/>
          </p:nvPr>
        </p:nvSpPr>
        <p:spPr>
          <a:xfrm>
            <a:off x="431273" y="1707654"/>
            <a:ext cx="6672262" cy="2373809"/>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lvl1pPr>
              <a:defRPr sz="3100"/>
            </a:lvl1pPr>
          </a:lstStyle>
          <a:p>
            <a:r>
              <a:rPr lang="en-GB" dirty="0" smtClean="0"/>
              <a:t>Page heading</a:t>
            </a:r>
            <a:endParaRPr lang="en-US" dirty="0"/>
          </a:p>
        </p:txBody>
      </p:sp>
    </p:spTree>
    <p:extLst>
      <p:ext uri="{BB962C8B-B14F-4D97-AF65-F5344CB8AC3E}">
        <p14:creationId xmlns:p14="http://schemas.microsoft.com/office/powerpoint/2010/main" val="27965794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79712" y="4673377"/>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4" name="Slide Number Placeholder 3"/>
          <p:cNvSpPr>
            <a:spLocks noGrp="1"/>
          </p:cNvSpPr>
          <p:nvPr>
            <p:ph type="sldNum" sz="quarter" idx="11"/>
          </p:nvPr>
        </p:nvSpPr>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5" name="Title 1"/>
          <p:cNvSpPr>
            <a:spLocks noGrp="1"/>
          </p:cNvSpPr>
          <p:nvPr>
            <p:ph type="ctrTitle" hasCustomPrompt="1"/>
          </p:nvPr>
        </p:nvSpPr>
        <p:spPr>
          <a:xfrm>
            <a:off x="2015067" y="423333"/>
            <a:ext cx="5077214" cy="474134"/>
          </a:xfrm>
        </p:spPr>
        <p:txBody>
          <a:bodyPr/>
          <a:lstStyle>
            <a:lvl1pPr>
              <a:defRPr>
                <a:solidFill>
                  <a:srgbClr val="8C387F"/>
                </a:solidFill>
              </a:defRPr>
            </a:lvl1pPr>
          </a:lstStyle>
          <a:p>
            <a:r>
              <a:rPr lang="en-GB" dirty="0" smtClean="0"/>
              <a:t>Page heading</a:t>
            </a:r>
            <a:endParaRPr lang="en-US" dirty="0"/>
          </a:p>
        </p:txBody>
      </p:sp>
      <p:sp>
        <p:nvSpPr>
          <p:cNvPr id="7" name="Text Placeholder 10"/>
          <p:cNvSpPr>
            <a:spLocks noGrp="1"/>
          </p:cNvSpPr>
          <p:nvPr>
            <p:ph type="body" sz="quarter" idx="12"/>
          </p:nvPr>
        </p:nvSpPr>
        <p:spPr>
          <a:xfrm>
            <a:off x="2014538" y="1543266"/>
            <a:ext cx="6672262" cy="2417330"/>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Subtitle 2"/>
          <p:cNvSpPr>
            <a:spLocks noGrp="1"/>
          </p:cNvSpPr>
          <p:nvPr>
            <p:ph type="subTitle" idx="1" hasCustomPrompt="1"/>
          </p:nvPr>
        </p:nvSpPr>
        <p:spPr>
          <a:xfrm>
            <a:off x="2015066" y="1059582"/>
            <a:ext cx="6400800" cy="407939"/>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20537"/>
            <a:ext cx="2016224" cy="5164038"/>
          </a:xfrm>
          <a:prstGeom prst="rect">
            <a:avLst/>
          </a:prstGeom>
        </p:spPr>
      </p:pic>
    </p:spTree>
    <p:extLst>
      <p:ext uri="{BB962C8B-B14F-4D97-AF65-F5344CB8AC3E}">
        <p14:creationId xmlns:p14="http://schemas.microsoft.com/office/powerpoint/2010/main" val="33613822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79712" y="4673377"/>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4" name="Slide Number Placeholder 3"/>
          <p:cNvSpPr>
            <a:spLocks noGrp="1"/>
          </p:cNvSpPr>
          <p:nvPr>
            <p:ph type="sldNum" sz="quarter" idx="11"/>
          </p:nvPr>
        </p:nvSpPr>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5" name="Title 1"/>
          <p:cNvSpPr>
            <a:spLocks noGrp="1"/>
          </p:cNvSpPr>
          <p:nvPr>
            <p:ph type="ctrTitle" hasCustomPrompt="1"/>
          </p:nvPr>
        </p:nvSpPr>
        <p:spPr>
          <a:xfrm>
            <a:off x="2015067" y="423333"/>
            <a:ext cx="5077214" cy="474134"/>
          </a:xfrm>
        </p:spPr>
        <p:txBody>
          <a:bodyPr/>
          <a:lstStyle>
            <a:lvl1pPr>
              <a:defRPr>
                <a:solidFill>
                  <a:srgbClr val="1D8EE3"/>
                </a:solidFill>
              </a:defRPr>
            </a:lvl1pPr>
          </a:lstStyle>
          <a:p>
            <a:r>
              <a:rPr lang="en-GB" dirty="0" smtClean="0"/>
              <a:t>Page heading</a:t>
            </a:r>
            <a:endParaRPr lang="en-US" dirty="0"/>
          </a:p>
        </p:txBody>
      </p:sp>
      <p:sp>
        <p:nvSpPr>
          <p:cNvPr id="7" name="Text Placeholder 10"/>
          <p:cNvSpPr>
            <a:spLocks noGrp="1"/>
          </p:cNvSpPr>
          <p:nvPr>
            <p:ph type="body" sz="quarter" idx="12"/>
          </p:nvPr>
        </p:nvSpPr>
        <p:spPr>
          <a:xfrm>
            <a:off x="2014538" y="1543266"/>
            <a:ext cx="6672262" cy="2417330"/>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Subtitle 2"/>
          <p:cNvSpPr>
            <a:spLocks noGrp="1"/>
          </p:cNvSpPr>
          <p:nvPr>
            <p:ph type="subTitle" idx="1" hasCustomPrompt="1"/>
          </p:nvPr>
        </p:nvSpPr>
        <p:spPr>
          <a:xfrm>
            <a:off x="2015066" y="1059582"/>
            <a:ext cx="6400800" cy="407939"/>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2016224" cy="5143500"/>
          </a:xfrm>
          <a:prstGeom prst="rect">
            <a:avLst/>
          </a:prstGeom>
        </p:spPr>
      </p:pic>
    </p:spTree>
    <p:extLst>
      <p:ext uri="{BB962C8B-B14F-4D97-AF65-F5344CB8AC3E}">
        <p14:creationId xmlns:p14="http://schemas.microsoft.com/office/powerpoint/2010/main" val="18108799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79712" y="4673377"/>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4" name="Slide Number Placeholder 3"/>
          <p:cNvSpPr>
            <a:spLocks noGrp="1"/>
          </p:cNvSpPr>
          <p:nvPr>
            <p:ph type="sldNum" sz="quarter" idx="11"/>
          </p:nvPr>
        </p:nvSpPr>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5" name="Title 1"/>
          <p:cNvSpPr>
            <a:spLocks noGrp="1"/>
          </p:cNvSpPr>
          <p:nvPr>
            <p:ph type="ctrTitle" hasCustomPrompt="1"/>
          </p:nvPr>
        </p:nvSpPr>
        <p:spPr>
          <a:xfrm>
            <a:off x="2015067" y="423333"/>
            <a:ext cx="5077214" cy="474134"/>
          </a:xfrm>
        </p:spPr>
        <p:txBody>
          <a:bodyPr/>
          <a:lstStyle>
            <a:lvl1pPr>
              <a:defRPr>
                <a:solidFill>
                  <a:srgbClr val="E7275C"/>
                </a:solidFill>
              </a:defRPr>
            </a:lvl1pPr>
          </a:lstStyle>
          <a:p>
            <a:r>
              <a:rPr lang="en-GB" dirty="0" smtClean="0"/>
              <a:t>Page heading</a:t>
            </a:r>
            <a:endParaRPr lang="en-US" dirty="0"/>
          </a:p>
        </p:txBody>
      </p:sp>
      <p:sp>
        <p:nvSpPr>
          <p:cNvPr id="7" name="Text Placeholder 10"/>
          <p:cNvSpPr>
            <a:spLocks noGrp="1"/>
          </p:cNvSpPr>
          <p:nvPr>
            <p:ph type="body" sz="quarter" idx="12"/>
          </p:nvPr>
        </p:nvSpPr>
        <p:spPr>
          <a:xfrm>
            <a:off x="2014538" y="1543266"/>
            <a:ext cx="6672262" cy="2417330"/>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Subtitle 2"/>
          <p:cNvSpPr>
            <a:spLocks noGrp="1"/>
          </p:cNvSpPr>
          <p:nvPr>
            <p:ph type="subTitle" idx="1" hasCustomPrompt="1"/>
          </p:nvPr>
        </p:nvSpPr>
        <p:spPr>
          <a:xfrm>
            <a:off x="2015066" y="1059582"/>
            <a:ext cx="6400800" cy="407939"/>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33630"/>
            <a:ext cx="2016224" cy="5177130"/>
          </a:xfrm>
          <a:prstGeom prst="rect">
            <a:avLst/>
          </a:prstGeom>
        </p:spPr>
      </p:pic>
    </p:spTree>
    <p:extLst>
      <p:ext uri="{BB962C8B-B14F-4D97-AF65-F5344CB8AC3E}">
        <p14:creationId xmlns:p14="http://schemas.microsoft.com/office/powerpoint/2010/main" val="557253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79712" y="4673377"/>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4" name="Slide Number Placeholder 3"/>
          <p:cNvSpPr>
            <a:spLocks noGrp="1"/>
          </p:cNvSpPr>
          <p:nvPr>
            <p:ph type="sldNum" sz="quarter" idx="11"/>
          </p:nvPr>
        </p:nvSpPr>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5" name="Title 1"/>
          <p:cNvSpPr>
            <a:spLocks noGrp="1"/>
          </p:cNvSpPr>
          <p:nvPr>
            <p:ph type="ctrTitle" hasCustomPrompt="1"/>
          </p:nvPr>
        </p:nvSpPr>
        <p:spPr>
          <a:xfrm>
            <a:off x="2015067" y="423333"/>
            <a:ext cx="5077214" cy="474134"/>
          </a:xfrm>
        </p:spPr>
        <p:txBody>
          <a:bodyPr/>
          <a:lstStyle>
            <a:lvl1pPr>
              <a:defRPr>
                <a:solidFill>
                  <a:srgbClr val="8C387F"/>
                </a:solidFill>
              </a:defRPr>
            </a:lvl1pPr>
          </a:lstStyle>
          <a:p>
            <a:r>
              <a:rPr lang="en-GB" dirty="0" smtClean="0"/>
              <a:t>Page heading</a:t>
            </a:r>
            <a:endParaRPr lang="en-US" dirty="0"/>
          </a:p>
        </p:txBody>
      </p:sp>
      <p:sp>
        <p:nvSpPr>
          <p:cNvPr id="7" name="Text Placeholder 10"/>
          <p:cNvSpPr>
            <a:spLocks noGrp="1"/>
          </p:cNvSpPr>
          <p:nvPr>
            <p:ph type="body" sz="quarter" idx="12"/>
          </p:nvPr>
        </p:nvSpPr>
        <p:spPr>
          <a:xfrm>
            <a:off x="2014538" y="1543266"/>
            <a:ext cx="6672262" cy="2417330"/>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Subtitle 2"/>
          <p:cNvSpPr>
            <a:spLocks noGrp="1"/>
          </p:cNvSpPr>
          <p:nvPr>
            <p:ph type="subTitle" idx="1" hasCustomPrompt="1"/>
          </p:nvPr>
        </p:nvSpPr>
        <p:spPr>
          <a:xfrm>
            <a:off x="2015066" y="1059582"/>
            <a:ext cx="6400800" cy="407939"/>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2016224" cy="5143500"/>
          </a:xfrm>
          <a:prstGeom prst="rect">
            <a:avLst/>
          </a:prstGeom>
        </p:spPr>
      </p:pic>
    </p:spTree>
    <p:extLst>
      <p:ext uri="{BB962C8B-B14F-4D97-AF65-F5344CB8AC3E}">
        <p14:creationId xmlns:p14="http://schemas.microsoft.com/office/powerpoint/2010/main" val="2335789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979712" y="4673377"/>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4" name="Slide Number Placeholder 3"/>
          <p:cNvSpPr>
            <a:spLocks noGrp="1"/>
          </p:cNvSpPr>
          <p:nvPr>
            <p:ph type="sldNum" sz="quarter" idx="11"/>
          </p:nvPr>
        </p:nvSpPr>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5" name="Title 1"/>
          <p:cNvSpPr>
            <a:spLocks noGrp="1"/>
          </p:cNvSpPr>
          <p:nvPr>
            <p:ph type="ctrTitle" hasCustomPrompt="1"/>
          </p:nvPr>
        </p:nvSpPr>
        <p:spPr>
          <a:xfrm>
            <a:off x="2015067" y="423333"/>
            <a:ext cx="5077214" cy="474134"/>
          </a:xfrm>
        </p:spPr>
        <p:txBody>
          <a:bodyPr/>
          <a:lstStyle>
            <a:lvl1pPr>
              <a:defRPr>
                <a:solidFill>
                  <a:srgbClr val="1D8EE3"/>
                </a:solidFill>
              </a:defRPr>
            </a:lvl1pPr>
          </a:lstStyle>
          <a:p>
            <a:r>
              <a:rPr lang="en-GB" dirty="0" smtClean="0"/>
              <a:t>Page heading</a:t>
            </a:r>
            <a:endParaRPr lang="en-US" dirty="0"/>
          </a:p>
        </p:txBody>
      </p:sp>
      <p:sp>
        <p:nvSpPr>
          <p:cNvPr id="7" name="Text Placeholder 10"/>
          <p:cNvSpPr>
            <a:spLocks noGrp="1"/>
          </p:cNvSpPr>
          <p:nvPr>
            <p:ph type="body" sz="quarter" idx="12"/>
          </p:nvPr>
        </p:nvSpPr>
        <p:spPr>
          <a:xfrm>
            <a:off x="2014538" y="1543266"/>
            <a:ext cx="6672262" cy="2417330"/>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Subtitle 2"/>
          <p:cNvSpPr>
            <a:spLocks noGrp="1"/>
          </p:cNvSpPr>
          <p:nvPr>
            <p:ph type="subTitle" idx="1" hasCustomPrompt="1"/>
          </p:nvPr>
        </p:nvSpPr>
        <p:spPr>
          <a:xfrm>
            <a:off x="2015066" y="1059582"/>
            <a:ext cx="6400800" cy="407939"/>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1580317" y="1563264"/>
            <a:ext cx="5141760" cy="2018712"/>
          </a:xfrm>
          <a:prstGeom prst="rect">
            <a:avLst/>
          </a:prstGeom>
        </p:spPr>
      </p:pic>
    </p:spTree>
    <p:extLst>
      <p:ext uri="{BB962C8B-B14F-4D97-AF65-F5344CB8AC3E}">
        <p14:creationId xmlns:p14="http://schemas.microsoft.com/office/powerpoint/2010/main" val="11776976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431801" y="4691060"/>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1" name="Slide Number Placeholder 3"/>
          <p:cNvSpPr>
            <a:spLocks noGrp="1"/>
          </p:cNvSpPr>
          <p:nvPr>
            <p:ph type="sldNum" sz="quarter" idx="11"/>
          </p:nvPr>
        </p:nvSpPr>
        <p:spPr>
          <a:xfrm>
            <a:off x="6553200" y="4691060"/>
            <a:ext cx="2133600" cy="274637"/>
          </a:xfrm>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13" name="Subtitle 2"/>
          <p:cNvSpPr>
            <a:spLocks noGrp="1"/>
          </p:cNvSpPr>
          <p:nvPr>
            <p:ph type="subTitle" idx="1" hasCustomPrompt="1"/>
          </p:nvPr>
        </p:nvSpPr>
        <p:spPr>
          <a:xfrm>
            <a:off x="431801" y="897467"/>
            <a:ext cx="6400800" cy="448733"/>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sp>
        <p:nvSpPr>
          <p:cNvPr id="14" name="Text Placeholder 10"/>
          <p:cNvSpPr>
            <a:spLocks noGrp="1"/>
          </p:cNvSpPr>
          <p:nvPr>
            <p:ph type="body" sz="quarter" idx="12"/>
          </p:nvPr>
        </p:nvSpPr>
        <p:spPr>
          <a:xfrm>
            <a:off x="431273" y="1707654"/>
            <a:ext cx="6672262" cy="2373809"/>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lvl1pPr>
              <a:defRPr sz="3100"/>
            </a:lvl1pPr>
          </a:lstStyle>
          <a:p>
            <a:r>
              <a:rPr lang="en-GB" dirty="0" smtClean="0"/>
              <a:t>Page heading</a:t>
            </a:r>
            <a:endParaRPr lang="en-US" dirty="0"/>
          </a:p>
        </p:txBody>
      </p:sp>
    </p:spTree>
    <p:extLst>
      <p:ext uri="{BB962C8B-B14F-4D97-AF65-F5344CB8AC3E}">
        <p14:creationId xmlns:p14="http://schemas.microsoft.com/office/powerpoint/2010/main" val="36297568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Footer Placeholder 2"/>
          <p:cNvSpPr>
            <a:spLocks noGrp="1"/>
          </p:cNvSpPr>
          <p:nvPr>
            <p:ph type="ftr" sz="quarter" idx="10"/>
          </p:nvPr>
        </p:nvSpPr>
        <p:spPr>
          <a:xfrm>
            <a:off x="431801" y="4691060"/>
            <a:ext cx="2895600" cy="274637"/>
          </a:xfrm>
        </p:spPr>
        <p:txBody>
          <a:bodyPr/>
          <a:lstStyle>
            <a:lvl1pPr>
              <a:defRPr b="0" i="0">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1" name="Slide Number Placeholder 3"/>
          <p:cNvSpPr>
            <a:spLocks noGrp="1"/>
          </p:cNvSpPr>
          <p:nvPr>
            <p:ph type="sldNum" sz="quarter" idx="11"/>
          </p:nvPr>
        </p:nvSpPr>
        <p:spPr>
          <a:xfrm>
            <a:off x="6553200" y="4691060"/>
            <a:ext cx="2133600" cy="274637"/>
          </a:xfrm>
        </p:spPr>
        <p:txBody>
          <a:bodyPr/>
          <a:lstStyle>
            <a:lvl1pPr>
              <a:defRPr b="0" i="0">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sp>
        <p:nvSpPr>
          <p:cNvPr id="13" name="Subtitle 2"/>
          <p:cNvSpPr>
            <a:spLocks noGrp="1"/>
          </p:cNvSpPr>
          <p:nvPr>
            <p:ph type="subTitle" idx="1" hasCustomPrompt="1"/>
          </p:nvPr>
        </p:nvSpPr>
        <p:spPr>
          <a:xfrm>
            <a:off x="431801" y="897467"/>
            <a:ext cx="6400800" cy="448733"/>
          </a:xfrm>
        </p:spPr>
        <p:txBody>
          <a:bodyPr>
            <a:normAutofit/>
          </a:bodyPr>
          <a:lstStyle>
            <a:lvl1pPr marL="0" indent="0" algn="l">
              <a:buNone/>
              <a:defRPr sz="2000" b="0" i="0">
                <a:solidFill>
                  <a:srgbClr val="999999"/>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Page subhead</a:t>
            </a:r>
            <a:endParaRPr lang="en-US" dirty="0"/>
          </a:p>
        </p:txBody>
      </p:sp>
      <p:sp>
        <p:nvSpPr>
          <p:cNvPr id="14" name="Text Placeholder 10"/>
          <p:cNvSpPr>
            <a:spLocks noGrp="1"/>
          </p:cNvSpPr>
          <p:nvPr>
            <p:ph type="body" sz="quarter" idx="12"/>
          </p:nvPr>
        </p:nvSpPr>
        <p:spPr>
          <a:xfrm>
            <a:off x="431273" y="1707654"/>
            <a:ext cx="6672262" cy="2373809"/>
          </a:xfrm>
        </p:spPr>
        <p:txBody>
          <a:bodyPr>
            <a:normAutofit/>
          </a:bodyPr>
          <a:lstStyle>
            <a:lvl1pPr marL="0" indent="0">
              <a:buNone/>
              <a:defRPr sz="1400" b="0" i="0">
                <a:latin typeface="Verdana" pitchFamily="34" charset="0"/>
                <a:ea typeface="Verdana" pitchFamily="34" charset="0"/>
                <a:cs typeface="Verdan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GB" dirty="0" smtClean="0"/>
              <a:t>Click to edit Master text styles</a:t>
            </a:r>
          </a:p>
        </p:txBody>
      </p:sp>
      <p:sp>
        <p:nvSpPr>
          <p:cNvPr id="8"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lvl1pPr>
              <a:defRPr sz="3100"/>
            </a:lvl1pPr>
          </a:lstStyle>
          <a:p>
            <a:r>
              <a:rPr lang="en-GB" dirty="0" smtClean="0"/>
              <a:t>Page heading</a:t>
            </a:r>
            <a:endParaRPr lang="en-US" dirty="0"/>
          </a:p>
        </p:txBody>
      </p:sp>
    </p:spTree>
    <p:extLst>
      <p:ext uri="{BB962C8B-B14F-4D97-AF65-F5344CB8AC3E}">
        <p14:creationId xmlns:p14="http://schemas.microsoft.com/office/powerpoint/2010/main" val="24519960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1212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e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0538"/>
            <a:ext cx="9144000" cy="5164038"/>
          </a:xfrm>
          <a:prstGeom prst="rect">
            <a:avLst/>
          </a:prstGeom>
        </p:spPr>
      </p:pic>
      <p:sp>
        <p:nvSpPr>
          <p:cNvPr id="2" name="TextBox 1"/>
          <p:cNvSpPr txBox="1"/>
          <p:nvPr userDrawn="1"/>
        </p:nvSpPr>
        <p:spPr>
          <a:xfrm>
            <a:off x="395536" y="915566"/>
            <a:ext cx="8352928" cy="1754326"/>
          </a:xfrm>
          <a:prstGeom prst="rect">
            <a:avLst/>
          </a:prstGeom>
          <a:noFill/>
        </p:spPr>
        <p:txBody>
          <a:bodyPr wrap="square" rtlCol="0">
            <a:spAutoFit/>
          </a:bodyPr>
          <a:lstStyle/>
          <a:p>
            <a:pPr algn="ctr"/>
            <a:r>
              <a:rPr lang="en-GB" sz="5400" dirty="0" smtClean="0">
                <a:latin typeface="Verdana" pitchFamily="34" charset="0"/>
                <a:ea typeface="Verdana" pitchFamily="34" charset="0"/>
                <a:cs typeface="Verdana" pitchFamily="34" charset="0"/>
              </a:rPr>
              <a:t>Mothers’ Union</a:t>
            </a:r>
          </a:p>
          <a:p>
            <a:pPr algn="ctr"/>
            <a:r>
              <a:rPr lang="en-GB" sz="5400" dirty="0" smtClean="0">
                <a:latin typeface="Verdana" pitchFamily="34" charset="0"/>
                <a:ea typeface="Verdana" pitchFamily="34" charset="0"/>
                <a:cs typeface="Verdana" pitchFamily="34" charset="0"/>
              </a:rPr>
              <a:t>General Meeting 2019</a:t>
            </a:r>
          </a:p>
        </p:txBody>
      </p:sp>
      <p:pic>
        <p:nvPicPr>
          <p:cNvPr id="7" name="Picture 6"/>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4229279829"/>
      </p:ext>
    </p:extLst>
  </p:cSld>
  <p:clrMap bg1="lt1" tx1="dk1" bg2="lt2" tx2="dk2" accent1="accent1" accent2="accent2" accent3="accent3" accent4="accent4" accent5="accent5" accent6="accent6" hlink="hlink" folHlink="folHlink"/>
  <p:sldLayoutIdLst>
    <p:sldLayoutId id="2147483679" r:id="rId1"/>
  </p:sldLayoutIdLst>
  <p:timing>
    <p:tnLst>
      <p:par>
        <p:cTn id="1" dur="indefinite" restart="never" nodeType="tmRoot"/>
      </p:par>
    </p:tnLst>
  </p:timing>
  <p:hf hdr="0" dt="0"/>
  <p:txStyles>
    <p:titleStyle>
      <a:lvl1pPr algn="l" defTabSz="457200" rtl="0" eaLnBrk="1" latinLnBrk="0" hangingPunct="1">
        <a:spcBef>
          <a:spcPct val="0"/>
        </a:spcBef>
        <a:buNone/>
        <a:defRPr sz="4400" kern="1200" baseline="0">
          <a:solidFill>
            <a:srgbClr val="59A131"/>
          </a:solidFill>
          <a:latin typeface="Dax-BoldCaps"/>
          <a:ea typeface="+mj-ea"/>
          <a:cs typeface="Dax-BoldCap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9" y="339502"/>
            <a:ext cx="6768752" cy="607484"/>
          </a:xfrm>
          <a:prstGeom prst="rect">
            <a:avLst/>
          </a:prstGeom>
        </p:spPr>
        <p:txBody>
          <a:bodyPr vert="horz" lIns="91440" tIns="45720" rIns="91440" bIns="45720" rtlCol="0" anchor="ctr">
            <a:normAutofit/>
          </a:bodyPr>
          <a:lstStyle/>
          <a:p>
            <a:r>
              <a:rPr lang="en-GB" dirty="0" smtClean="0"/>
              <a:t>Page heading</a:t>
            </a:r>
            <a:endParaRPr lang="en-US" dirty="0"/>
          </a:p>
        </p:txBody>
      </p:sp>
      <p:sp>
        <p:nvSpPr>
          <p:cNvPr id="3" name="Text Placeholder 2"/>
          <p:cNvSpPr>
            <a:spLocks noGrp="1"/>
          </p:cNvSpPr>
          <p:nvPr>
            <p:ph type="body" idx="1"/>
          </p:nvPr>
        </p:nvSpPr>
        <p:spPr>
          <a:xfrm>
            <a:off x="323528" y="1131590"/>
            <a:ext cx="8352928" cy="338437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Footer Placeholder 11"/>
          <p:cNvSpPr>
            <a:spLocks noGrp="1"/>
          </p:cNvSpPr>
          <p:nvPr>
            <p:ph type="ftr" sz="quarter" idx="3"/>
          </p:nvPr>
        </p:nvSpPr>
        <p:spPr>
          <a:xfrm>
            <a:off x="323528" y="4673377"/>
            <a:ext cx="2895600" cy="274637"/>
          </a:xfrm>
          <a:prstGeom prst="rect">
            <a:avLst/>
          </a:prstGeom>
        </p:spPr>
        <p:txBody>
          <a:bodyPr vert="horz" lIns="91440" tIns="45720" rIns="91440" bIns="45720" rtlCol="0" anchor="ctr"/>
          <a:lstStyle>
            <a:lvl1pPr algn="l">
              <a:defRPr sz="1000">
                <a:solidFill>
                  <a:srgbClr val="999999"/>
                </a:solidFill>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3" name="Slide Number Placeholder 12"/>
          <p:cNvSpPr>
            <a:spLocks noGrp="1"/>
          </p:cNvSpPr>
          <p:nvPr>
            <p:ph type="sldNum" sz="quarter" idx="4"/>
          </p:nvPr>
        </p:nvSpPr>
        <p:spPr>
          <a:xfrm>
            <a:off x="6553200" y="4691060"/>
            <a:ext cx="2133600" cy="274637"/>
          </a:xfrm>
          <a:prstGeom prst="rect">
            <a:avLst/>
          </a:prstGeom>
        </p:spPr>
        <p:txBody>
          <a:bodyPr vert="horz" lIns="91440" tIns="45720" rIns="91440" bIns="45720" rtlCol="0" anchor="ctr"/>
          <a:lstStyle>
            <a:lvl1pPr algn="r">
              <a:defRPr sz="1000">
                <a:solidFill>
                  <a:srgbClr val="999999"/>
                </a:solidFill>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cxnSp>
        <p:nvCxnSpPr>
          <p:cNvPr id="8" name="Straight Connector 7"/>
          <p:cNvCxnSpPr/>
          <p:nvPr userDrawn="1"/>
        </p:nvCxnSpPr>
        <p:spPr>
          <a:xfrm>
            <a:off x="323528" y="4659982"/>
            <a:ext cx="8363272" cy="22086"/>
          </a:xfrm>
          <a:prstGeom prst="line">
            <a:avLst/>
          </a:prstGeom>
          <a:ln w="6350" cmpd="sng">
            <a:solidFill>
              <a:srgbClr val="999999"/>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3737002154"/>
      </p:ext>
    </p:extLst>
  </p:cSld>
  <p:clrMap bg1="lt1" tx1="dk1" bg2="lt2" tx2="dk2" accent1="accent1" accent2="accent2" accent3="accent3" accent4="accent4" accent5="accent5" accent6="accent6" hlink="hlink" folHlink="folHlink"/>
  <p:sldLayoutIdLst>
    <p:sldLayoutId id="2147483686" r:id="rId1"/>
    <p:sldLayoutId id="2147483698" r:id="rId2"/>
    <p:sldLayoutId id="2147483688" r:id="rId3"/>
    <p:sldLayoutId id="2147483699" r:id="rId4"/>
    <p:sldLayoutId id="2147483687" r:id="rId5"/>
  </p:sldLayoutIdLst>
  <p:timing>
    <p:tnLst>
      <p:par>
        <p:cTn id="1" dur="indefinite" restart="never" nodeType="tmRoot"/>
      </p:par>
    </p:tnLst>
  </p:timing>
  <p:hf hdr="0" dt="0"/>
  <p:txStyles>
    <p:titleStyle>
      <a:lvl1pPr algn="l" defTabSz="457200" rtl="0" eaLnBrk="1" latinLnBrk="0" hangingPunct="1">
        <a:spcBef>
          <a:spcPct val="0"/>
        </a:spcBef>
        <a:buNone/>
        <a:defRPr sz="4400" b="0" i="0" kern="1200" baseline="0">
          <a:solidFill>
            <a:srgbClr val="45CCA2"/>
          </a:solidFill>
          <a:latin typeface="Bodoni Hand" pitchFamily="50" charset="0"/>
          <a:ea typeface="+mj-ea"/>
          <a:cs typeface="Bodoni Hand" pitchFamily="50" charset="0"/>
        </a:defRPr>
      </a:lvl1pPr>
    </p:titleStyle>
    <p:bodyStyle>
      <a:lvl1pPr marL="342900" indent="-342900" algn="l" defTabSz="457200" rtl="0" eaLnBrk="1" latinLnBrk="0" hangingPunct="1">
        <a:spcBef>
          <a:spcPct val="20000"/>
        </a:spcBef>
        <a:buFont typeface="Arial"/>
        <a:buChar char="•"/>
        <a:defRPr sz="2800" kern="1200">
          <a:solidFill>
            <a:srgbClr val="2E3337"/>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2800" kern="1200">
          <a:solidFill>
            <a:srgbClr val="2E3337"/>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E3337"/>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E3337"/>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E3337"/>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lowchart: Manual Input 3"/>
          <p:cNvSpPr/>
          <p:nvPr userDrawn="1"/>
        </p:nvSpPr>
        <p:spPr>
          <a:xfrm rot="10800000">
            <a:off x="0" y="3648"/>
            <a:ext cx="9144000" cy="1631998"/>
          </a:xfrm>
          <a:prstGeom prst="flowChartManualInput">
            <a:avLst/>
          </a:prstGeom>
          <a:solidFill>
            <a:srgbClr val="8C38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p>
            <a:r>
              <a:rPr lang="en-GB" dirty="0" smtClean="0"/>
              <a:t>Page heading</a:t>
            </a:r>
            <a:endParaRPr lang="en-US" dirty="0"/>
          </a:p>
        </p:txBody>
      </p:sp>
      <p:sp>
        <p:nvSpPr>
          <p:cNvPr id="3" name="Text Placeholder 2"/>
          <p:cNvSpPr>
            <a:spLocks noGrp="1"/>
          </p:cNvSpPr>
          <p:nvPr>
            <p:ph type="body" idx="1"/>
          </p:nvPr>
        </p:nvSpPr>
        <p:spPr>
          <a:xfrm>
            <a:off x="431800" y="1779662"/>
            <a:ext cx="8244656" cy="2814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1" name="Straight Connector 10"/>
          <p:cNvCxnSpPr/>
          <p:nvPr/>
        </p:nvCxnSpPr>
        <p:spPr>
          <a:xfrm>
            <a:off x="431801" y="4682068"/>
            <a:ext cx="8254999" cy="0"/>
          </a:xfrm>
          <a:prstGeom prst="line">
            <a:avLst/>
          </a:prstGeom>
          <a:ln w="635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1"/>
          <p:cNvSpPr>
            <a:spLocks noGrp="1"/>
          </p:cNvSpPr>
          <p:nvPr>
            <p:ph type="ftr" sz="quarter" idx="3"/>
          </p:nvPr>
        </p:nvSpPr>
        <p:spPr>
          <a:xfrm>
            <a:off x="431801" y="4691060"/>
            <a:ext cx="2895600" cy="274637"/>
          </a:xfrm>
          <a:prstGeom prst="rect">
            <a:avLst/>
          </a:prstGeom>
        </p:spPr>
        <p:txBody>
          <a:bodyPr vert="horz" lIns="91440" tIns="45720" rIns="91440" bIns="45720" rtlCol="0" anchor="ctr"/>
          <a:lstStyle>
            <a:lvl1pPr algn="l">
              <a:defRPr sz="1000">
                <a:solidFill>
                  <a:srgbClr val="999999"/>
                </a:solidFill>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5" name="Slide Number Placeholder 12"/>
          <p:cNvSpPr>
            <a:spLocks noGrp="1"/>
          </p:cNvSpPr>
          <p:nvPr>
            <p:ph type="sldNum" sz="quarter" idx="4"/>
          </p:nvPr>
        </p:nvSpPr>
        <p:spPr>
          <a:xfrm>
            <a:off x="6553200" y="4691060"/>
            <a:ext cx="2133600" cy="274637"/>
          </a:xfrm>
          <a:prstGeom prst="rect">
            <a:avLst/>
          </a:prstGeom>
        </p:spPr>
        <p:txBody>
          <a:bodyPr vert="horz" lIns="91440" tIns="45720" rIns="91440" bIns="45720" rtlCol="0" anchor="ctr"/>
          <a:lstStyle>
            <a:lvl1pPr algn="r">
              <a:defRPr sz="1000">
                <a:solidFill>
                  <a:srgbClr val="999999"/>
                </a:solidFill>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pic>
        <p:nvPicPr>
          <p:cNvPr id="12" name="Picture 11"/>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3207263051"/>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hf hdr="0" dt="0"/>
  <p:txStyles>
    <p:titleStyle>
      <a:lvl1pPr algn="l" defTabSz="457200" rtl="0" eaLnBrk="1" latinLnBrk="0" hangingPunct="1">
        <a:spcBef>
          <a:spcPct val="0"/>
        </a:spcBef>
        <a:buNone/>
        <a:defRPr sz="4400" b="0" i="0" kern="1200" baseline="0">
          <a:solidFill>
            <a:schemeClr val="bg1"/>
          </a:solidFill>
          <a:latin typeface="Bodoni Hand" pitchFamily="50" charset="0"/>
          <a:ea typeface="+mj-ea"/>
          <a:cs typeface="Bodoni Hand" pitchFamily="50" charset="0"/>
        </a:defRPr>
      </a:lvl1pPr>
    </p:titleStyle>
    <p:bodyStyle>
      <a:lvl1pPr marL="342900" indent="-342900" algn="l" defTabSz="457200" rtl="0" eaLnBrk="1" latinLnBrk="0" hangingPunct="1">
        <a:spcBef>
          <a:spcPct val="20000"/>
        </a:spcBef>
        <a:buFont typeface="Arial"/>
        <a:buChar char="•"/>
        <a:defRPr sz="2800" kern="1200">
          <a:solidFill>
            <a:srgbClr val="2E3337"/>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2400" kern="1200">
          <a:solidFill>
            <a:srgbClr val="2E3337"/>
          </a:solidFill>
          <a:latin typeface="Verdana" pitchFamily="34" charset="0"/>
          <a:ea typeface="Verdana" pitchFamily="34" charset="0"/>
          <a:cs typeface="Verdana" pitchFamily="34" charset="0"/>
        </a:defRPr>
      </a:lvl2pPr>
      <a:lvl3pPr marL="1143000" indent="-228600" algn="l" defTabSz="457200" rtl="0" eaLnBrk="1" latinLnBrk="0" hangingPunct="1">
        <a:spcBef>
          <a:spcPct val="20000"/>
        </a:spcBef>
        <a:buFont typeface="Arial"/>
        <a:buChar char="•"/>
        <a:defRPr sz="2000" kern="1200">
          <a:solidFill>
            <a:srgbClr val="2E3337"/>
          </a:solidFill>
          <a:latin typeface="Verdana" pitchFamily="34" charset="0"/>
          <a:ea typeface="Verdana" pitchFamily="34" charset="0"/>
          <a:cs typeface="Verdana" pitchFamily="34" charset="0"/>
        </a:defRPr>
      </a:lvl3pPr>
      <a:lvl4pPr marL="16002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4pPr>
      <a:lvl5pPr marL="20574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lowchart: Manual Input 3"/>
          <p:cNvSpPr/>
          <p:nvPr userDrawn="1"/>
        </p:nvSpPr>
        <p:spPr>
          <a:xfrm rot="10800000">
            <a:off x="0" y="3648"/>
            <a:ext cx="9144000" cy="1631998"/>
          </a:xfrm>
          <a:prstGeom prst="flowChartManualInput">
            <a:avLst/>
          </a:prstGeom>
          <a:solidFill>
            <a:srgbClr val="45CCA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p>
            <a:r>
              <a:rPr lang="en-GB" dirty="0" smtClean="0"/>
              <a:t>Page heading</a:t>
            </a:r>
            <a:endParaRPr lang="en-US" dirty="0"/>
          </a:p>
        </p:txBody>
      </p:sp>
      <p:sp>
        <p:nvSpPr>
          <p:cNvPr id="3" name="Text Placeholder 2"/>
          <p:cNvSpPr>
            <a:spLocks noGrp="1"/>
          </p:cNvSpPr>
          <p:nvPr>
            <p:ph type="body" idx="1"/>
          </p:nvPr>
        </p:nvSpPr>
        <p:spPr>
          <a:xfrm>
            <a:off x="431800" y="1779662"/>
            <a:ext cx="8244656" cy="2814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1" name="Straight Connector 10"/>
          <p:cNvCxnSpPr/>
          <p:nvPr/>
        </p:nvCxnSpPr>
        <p:spPr>
          <a:xfrm>
            <a:off x="431801" y="4682068"/>
            <a:ext cx="8254999" cy="0"/>
          </a:xfrm>
          <a:prstGeom prst="line">
            <a:avLst/>
          </a:prstGeom>
          <a:ln w="635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1"/>
          <p:cNvSpPr>
            <a:spLocks noGrp="1"/>
          </p:cNvSpPr>
          <p:nvPr>
            <p:ph type="ftr" sz="quarter" idx="3"/>
          </p:nvPr>
        </p:nvSpPr>
        <p:spPr>
          <a:xfrm>
            <a:off x="431801" y="4691060"/>
            <a:ext cx="2895600" cy="274637"/>
          </a:xfrm>
          <a:prstGeom prst="rect">
            <a:avLst/>
          </a:prstGeom>
        </p:spPr>
        <p:txBody>
          <a:bodyPr vert="horz" lIns="91440" tIns="45720" rIns="91440" bIns="45720" rtlCol="0" anchor="ctr"/>
          <a:lstStyle>
            <a:lvl1pPr algn="l">
              <a:defRPr sz="1000">
                <a:solidFill>
                  <a:srgbClr val="999999"/>
                </a:solidFill>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5" name="Slide Number Placeholder 12"/>
          <p:cNvSpPr>
            <a:spLocks noGrp="1"/>
          </p:cNvSpPr>
          <p:nvPr>
            <p:ph type="sldNum" sz="quarter" idx="4"/>
          </p:nvPr>
        </p:nvSpPr>
        <p:spPr>
          <a:xfrm>
            <a:off x="6553200" y="4691060"/>
            <a:ext cx="2133600" cy="274637"/>
          </a:xfrm>
          <a:prstGeom prst="rect">
            <a:avLst/>
          </a:prstGeom>
        </p:spPr>
        <p:txBody>
          <a:bodyPr vert="horz" lIns="91440" tIns="45720" rIns="91440" bIns="45720" rtlCol="0" anchor="ctr"/>
          <a:lstStyle>
            <a:lvl1pPr algn="r">
              <a:defRPr sz="1000">
                <a:solidFill>
                  <a:srgbClr val="999999"/>
                </a:solidFill>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pic>
        <p:nvPicPr>
          <p:cNvPr id="9" name="Picture 8"/>
          <p:cNvPicPr>
            <a:picLocks noChangeAspect="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923372450"/>
      </p:ext>
    </p:extLst>
  </p:cSld>
  <p:clrMap bg1="lt1" tx1="dk1" bg2="lt2" tx2="dk2" accent1="accent1" accent2="accent2" accent3="accent3" accent4="accent4" accent5="accent5" accent6="accent6" hlink="hlink" folHlink="folHlink"/>
  <p:sldLayoutIdLst>
    <p:sldLayoutId id="2147483690" r:id="rId1"/>
    <p:sldLayoutId id="2147483700" r:id="rId2"/>
  </p:sldLayoutIdLst>
  <p:timing>
    <p:tnLst>
      <p:par>
        <p:cTn id="1" dur="indefinite" restart="never" nodeType="tmRoot"/>
      </p:par>
    </p:tnLst>
  </p:timing>
  <p:hf hdr="0" dt="0"/>
  <p:txStyles>
    <p:titleStyle>
      <a:lvl1pPr algn="l" defTabSz="457200" rtl="0" eaLnBrk="1" latinLnBrk="0" hangingPunct="1">
        <a:spcBef>
          <a:spcPct val="0"/>
        </a:spcBef>
        <a:buNone/>
        <a:defRPr sz="4400" b="0" i="0" kern="1200" baseline="0">
          <a:solidFill>
            <a:schemeClr val="bg1"/>
          </a:solidFill>
          <a:latin typeface="Bodoni Hand" pitchFamily="50" charset="0"/>
          <a:ea typeface="+mj-ea"/>
          <a:cs typeface="Bodoni Hand" pitchFamily="50" charset="0"/>
        </a:defRPr>
      </a:lvl1pPr>
    </p:titleStyle>
    <p:bodyStyle>
      <a:lvl1pPr marL="342900" indent="-342900" algn="l" defTabSz="457200" rtl="0" eaLnBrk="1" latinLnBrk="0" hangingPunct="1">
        <a:spcBef>
          <a:spcPct val="20000"/>
        </a:spcBef>
        <a:buFont typeface="Arial"/>
        <a:buChar char="•"/>
        <a:defRPr sz="2800" kern="1200">
          <a:solidFill>
            <a:srgbClr val="2E3337"/>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2400" kern="1200">
          <a:solidFill>
            <a:srgbClr val="2E3337"/>
          </a:solidFill>
          <a:latin typeface="Verdana" pitchFamily="34" charset="0"/>
          <a:ea typeface="Verdana" pitchFamily="34" charset="0"/>
          <a:cs typeface="Verdana" pitchFamily="34" charset="0"/>
        </a:defRPr>
      </a:lvl2pPr>
      <a:lvl3pPr marL="1143000" indent="-228600" algn="l" defTabSz="457200" rtl="0" eaLnBrk="1" latinLnBrk="0" hangingPunct="1">
        <a:spcBef>
          <a:spcPct val="20000"/>
        </a:spcBef>
        <a:buFont typeface="Arial"/>
        <a:buChar char="•"/>
        <a:defRPr sz="2000" kern="1200">
          <a:solidFill>
            <a:srgbClr val="2E3337"/>
          </a:solidFill>
          <a:latin typeface="Verdana" pitchFamily="34" charset="0"/>
          <a:ea typeface="Verdana" pitchFamily="34" charset="0"/>
          <a:cs typeface="Verdana" pitchFamily="34" charset="0"/>
        </a:defRPr>
      </a:lvl3pPr>
      <a:lvl4pPr marL="16002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4pPr>
      <a:lvl5pPr marL="20574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lowchart: Manual Input 3"/>
          <p:cNvSpPr/>
          <p:nvPr userDrawn="1"/>
        </p:nvSpPr>
        <p:spPr>
          <a:xfrm rot="10800000">
            <a:off x="0" y="3648"/>
            <a:ext cx="9144000" cy="1631998"/>
          </a:xfrm>
          <a:prstGeom prst="flowChartManualInput">
            <a:avLst/>
          </a:prstGeom>
          <a:solidFill>
            <a:srgbClr val="E727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p>
            <a:r>
              <a:rPr lang="en-GB" dirty="0" smtClean="0"/>
              <a:t>Page heading</a:t>
            </a:r>
            <a:endParaRPr lang="en-US" dirty="0"/>
          </a:p>
        </p:txBody>
      </p:sp>
      <p:sp>
        <p:nvSpPr>
          <p:cNvPr id="3" name="Text Placeholder 2"/>
          <p:cNvSpPr>
            <a:spLocks noGrp="1"/>
          </p:cNvSpPr>
          <p:nvPr>
            <p:ph type="body" idx="1"/>
          </p:nvPr>
        </p:nvSpPr>
        <p:spPr>
          <a:xfrm>
            <a:off x="431800" y="1779662"/>
            <a:ext cx="8244656" cy="2814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1" name="Straight Connector 10"/>
          <p:cNvCxnSpPr/>
          <p:nvPr/>
        </p:nvCxnSpPr>
        <p:spPr>
          <a:xfrm>
            <a:off x="431801" y="4682068"/>
            <a:ext cx="8254999" cy="0"/>
          </a:xfrm>
          <a:prstGeom prst="line">
            <a:avLst/>
          </a:prstGeom>
          <a:ln w="635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1"/>
          <p:cNvSpPr>
            <a:spLocks noGrp="1"/>
          </p:cNvSpPr>
          <p:nvPr>
            <p:ph type="ftr" sz="quarter" idx="3"/>
          </p:nvPr>
        </p:nvSpPr>
        <p:spPr>
          <a:xfrm>
            <a:off x="431801" y="4691060"/>
            <a:ext cx="2895600" cy="274637"/>
          </a:xfrm>
          <a:prstGeom prst="rect">
            <a:avLst/>
          </a:prstGeom>
        </p:spPr>
        <p:txBody>
          <a:bodyPr vert="horz" lIns="91440" tIns="45720" rIns="91440" bIns="45720" rtlCol="0" anchor="ctr"/>
          <a:lstStyle>
            <a:lvl1pPr algn="l">
              <a:defRPr sz="1000">
                <a:solidFill>
                  <a:srgbClr val="999999"/>
                </a:solidFill>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5" name="Slide Number Placeholder 12"/>
          <p:cNvSpPr>
            <a:spLocks noGrp="1"/>
          </p:cNvSpPr>
          <p:nvPr>
            <p:ph type="sldNum" sz="quarter" idx="4"/>
          </p:nvPr>
        </p:nvSpPr>
        <p:spPr>
          <a:xfrm>
            <a:off x="6553200" y="4691060"/>
            <a:ext cx="2133600" cy="274637"/>
          </a:xfrm>
          <a:prstGeom prst="rect">
            <a:avLst/>
          </a:prstGeom>
        </p:spPr>
        <p:txBody>
          <a:bodyPr vert="horz" lIns="91440" tIns="45720" rIns="91440" bIns="45720" rtlCol="0" anchor="ctr"/>
          <a:lstStyle>
            <a:lvl1pPr algn="r">
              <a:defRPr sz="1000">
                <a:solidFill>
                  <a:srgbClr val="999999"/>
                </a:solidFill>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pic>
        <p:nvPicPr>
          <p:cNvPr id="9" name="Picture 8"/>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727484075"/>
      </p:ext>
    </p:extLst>
  </p:cSld>
  <p:clrMap bg1="lt1" tx1="dk1" bg2="lt2" tx2="dk2" accent1="accent1" accent2="accent2" accent3="accent3" accent4="accent4" accent5="accent5" accent6="accent6" hlink="hlink" folHlink="folHlink"/>
  <p:sldLayoutIdLst>
    <p:sldLayoutId id="2147483692" r:id="rId1"/>
  </p:sldLayoutIdLst>
  <p:timing>
    <p:tnLst>
      <p:par>
        <p:cTn id="1" dur="indefinite" restart="never" nodeType="tmRoot"/>
      </p:par>
    </p:tnLst>
  </p:timing>
  <p:hf hdr="0" dt="0"/>
  <p:txStyles>
    <p:titleStyle>
      <a:lvl1pPr algn="l" defTabSz="457200" rtl="0" eaLnBrk="1" latinLnBrk="0" hangingPunct="1">
        <a:spcBef>
          <a:spcPct val="0"/>
        </a:spcBef>
        <a:buNone/>
        <a:defRPr sz="4400" b="0" i="0" kern="1200" baseline="0">
          <a:solidFill>
            <a:schemeClr val="bg1"/>
          </a:solidFill>
          <a:latin typeface="Bodoni Hand" pitchFamily="50" charset="0"/>
          <a:ea typeface="+mj-ea"/>
          <a:cs typeface="Bodoni Hand" pitchFamily="50" charset="0"/>
        </a:defRPr>
      </a:lvl1pPr>
    </p:titleStyle>
    <p:bodyStyle>
      <a:lvl1pPr marL="342900" indent="-342900" algn="l" defTabSz="457200" rtl="0" eaLnBrk="1" latinLnBrk="0" hangingPunct="1">
        <a:spcBef>
          <a:spcPct val="20000"/>
        </a:spcBef>
        <a:buFont typeface="Arial"/>
        <a:buChar char="•"/>
        <a:defRPr sz="2800" kern="1200">
          <a:solidFill>
            <a:srgbClr val="2E3337"/>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2400" kern="1200">
          <a:solidFill>
            <a:srgbClr val="2E3337"/>
          </a:solidFill>
          <a:latin typeface="Verdana" pitchFamily="34" charset="0"/>
          <a:ea typeface="Verdana" pitchFamily="34" charset="0"/>
          <a:cs typeface="Verdana" pitchFamily="34" charset="0"/>
        </a:defRPr>
      </a:lvl2pPr>
      <a:lvl3pPr marL="1143000" indent="-228600" algn="l" defTabSz="457200" rtl="0" eaLnBrk="1" latinLnBrk="0" hangingPunct="1">
        <a:spcBef>
          <a:spcPct val="20000"/>
        </a:spcBef>
        <a:buFont typeface="Arial"/>
        <a:buChar char="•"/>
        <a:defRPr sz="2000" kern="1200">
          <a:solidFill>
            <a:srgbClr val="2E3337"/>
          </a:solidFill>
          <a:latin typeface="Verdana" pitchFamily="34" charset="0"/>
          <a:ea typeface="Verdana" pitchFamily="34" charset="0"/>
          <a:cs typeface="Verdana" pitchFamily="34" charset="0"/>
        </a:defRPr>
      </a:lvl3pPr>
      <a:lvl4pPr marL="16002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4pPr>
      <a:lvl5pPr marL="20574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lowchart: Manual Input 3"/>
          <p:cNvSpPr/>
          <p:nvPr userDrawn="1"/>
        </p:nvSpPr>
        <p:spPr>
          <a:xfrm rot="10800000">
            <a:off x="0" y="3648"/>
            <a:ext cx="9144000" cy="1631998"/>
          </a:xfrm>
          <a:prstGeom prst="flowChartManualInput">
            <a:avLst/>
          </a:prstGeom>
          <a:solidFill>
            <a:srgbClr val="C1D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p>
            <a:r>
              <a:rPr lang="en-GB" dirty="0" smtClean="0"/>
              <a:t>Page heading</a:t>
            </a:r>
            <a:endParaRPr lang="en-US" dirty="0"/>
          </a:p>
        </p:txBody>
      </p:sp>
      <p:sp>
        <p:nvSpPr>
          <p:cNvPr id="3" name="Text Placeholder 2"/>
          <p:cNvSpPr>
            <a:spLocks noGrp="1"/>
          </p:cNvSpPr>
          <p:nvPr>
            <p:ph type="body" idx="1"/>
          </p:nvPr>
        </p:nvSpPr>
        <p:spPr>
          <a:xfrm>
            <a:off x="431800" y="1779662"/>
            <a:ext cx="8244656" cy="2814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1" name="Straight Connector 10"/>
          <p:cNvCxnSpPr/>
          <p:nvPr/>
        </p:nvCxnSpPr>
        <p:spPr>
          <a:xfrm>
            <a:off x="431801" y="4682068"/>
            <a:ext cx="8254999" cy="0"/>
          </a:xfrm>
          <a:prstGeom prst="line">
            <a:avLst/>
          </a:prstGeom>
          <a:ln w="635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1"/>
          <p:cNvSpPr>
            <a:spLocks noGrp="1"/>
          </p:cNvSpPr>
          <p:nvPr>
            <p:ph type="ftr" sz="quarter" idx="3"/>
          </p:nvPr>
        </p:nvSpPr>
        <p:spPr>
          <a:xfrm>
            <a:off x="431801" y="4691060"/>
            <a:ext cx="2895600" cy="274637"/>
          </a:xfrm>
          <a:prstGeom prst="rect">
            <a:avLst/>
          </a:prstGeom>
        </p:spPr>
        <p:txBody>
          <a:bodyPr vert="horz" lIns="91440" tIns="45720" rIns="91440" bIns="45720" rtlCol="0" anchor="ctr"/>
          <a:lstStyle>
            <a:lvl1pPr algn="l">
              <a:defRPr sz="1000">
                <a:solidFill>
                  <a:srgbClr val="999999"/>
                </a:solidFill>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5" name="Slide Number Placeholder 12"/>
          <p:cNvSpPr>
            <a:spLocks noGrp="1"/>
          </p:cNvSpPr>
          <p:nvPr>
            <p:ph type="sldNum" sz="quarter" idx="4"/>
          </p:nvPr>
        </p:nvSpPr>
        <p:spPr>
          <a:xfrm>
            <a:off x="6553200" y="4691060"/>
            <a:ext cx="2133600" cy="274637"/>
          </a:xfrm>
          <a:prstGeom prst="rect">
            <a:avLst/>
          </a:prstGeom>
        </p:spPr>
        <p:txBody>
          <a:bodyPr vert="horz" lIns="91440" tIns="45720" rIns="91440" bIns="45720" rtlCol="0" anchor="ctr"/>
          <a:lstStyle>
            <a:lvl1pPr algn="r">
              <a:defRPr sz="1000">
                <a:solidFill>
                  <a:srgbClr val="999999"/>
                </a:solidFill>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pic>
        <p:nvPicPr>
          <p:cNvPr id="9" name="Picture 8"/>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2776929807"/>
      </p:ext>
    </p:extLst>
  </p:cSld>
  <p:clrMap bg1="lt1" tx1="dk1" bg2="lt2" tx2="dk2" accent1="accent1" accent2="accent2" accent3="accent3" accent4="accent4" accent5="accent5" accent6="accent6" hlink="hlink" folHlink="folHlink"/>
  <p:sldLayoutIdLst>
    <p:sldLayoutId id="2147483694" r:id="rId1"/>
  </p:sldLayoutIdLst>
  <p:timing>
    <p:tnLst>
      <p:par>
        <p:cTn id="1" dur="indefinite" restart="never" nodeType="tmRoot"/>
      </p:par>
    </p:tnLst>
  </p:timing>
  <p:hf hdr="0" dt="0"/>
  <p:txStyles>
    <p:titleStyle>
      <a:lvl1pPr algn="l" defTabSz="457200" rtl="0" eaLnBrk="1" latinLnBrk="0" hangingPunct="1">
        <a:spcBef>
          <a:spcPct val="0"/>
        </a:spcBef>
        <a:buNone/>
        <a:defRPr sz="4400" b="0" i="0" kern="1200" baseline="0">
          <a:solidFill>
            <a:schemeClr val="bg1"/>
          </a:solidFill>
          <a:latin typeface="Bodoni Hand" pitchFamily="50" charset="0"/>
          <a:ea typeface="+mj-ea"/>
          <a:cs typeface="Bodoni Hand" pitchFamily="50" charset="0"/>
        </a:defRPr>
      </a:lvl1pPr>
    </p:titleStyle>
    <p:bodyStyle>
      <a:lvl1pPr marL="342900" indent="-342900" algn="l" defTabSz="457200" rtl="0" eaLnBrk="1" latinLnBrk="0" hangingPunct="1">
        <a:spcBef>
          <a:spcPct val="20000"/>
        </a:spcBef>
        <a:buFont typeface="Arial"/>
        <a:buChar char="•"/>
        <a:defRPr sz="2800" kern="1200">
          <a:solidFill>
            <a:srgbClr val="2E3337"/>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2400" kern="1200">
          <a:solidFill>
            <a:srgbClr val="2E3337"/>
          </a:solidFill>
          <a:latin typeface="Verdana" pitchFamily="34" charset="0"/>
          <a:ea typeface="Verdana" pitchFamily="34" charset="0"/>
          <a:cs typeface="Verdana" pitchFamily="34" charset="0"/>
        </a:defRPr>
      </a:lvl2pPr>
      <a:lvl3pPr marL="1143000" indent="-228600" algn="l" defTabSz="457200" rtl="0" eaLnBrk="1" latinLnBrk="0" hangingPunct="1">
        <a:spcBef>
          <a:spcPct val="20000"/>
        </a:spcBef>
        <a:buFont typeface="Arial"/>
        <a:buChar char="•"/>
        <a:defRPr sz="2000" kern="1200">
          <a:solidFill>
            <a:srgbClr val="2E3337"/>
          </a:solidFill>
          <a:latin typeface="Verdana" pitchFamily="34" charset="0"/>
          <a:ea typeface="Verdana" pitchFamily="34" charset="0"/>
          <a:cs typeface="Verdana" pitchFamily="34" charset="0"/>
        </a:defRPr>
      </a:lvl3pPr>
      <a:lvl4pPr marL="16002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4pPr>
      <a:lvl5pPr marL="20574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lowchart: Manual Input 3"/>
          <p:cNvSpPr/>
          <p:nvPr userDrawn="1"/>
        </p:nvSpPr>
        <p:spPr>
          <a:xfrm rot="10800000">
            <a:off x="0" y="3648"/>
            <a:ext cx="9144000" cy="1631998"/>
          </a:xfrm>
          <a:prstGeom prst="flowChartManualInput">
            <a:avLst/>
          </a:prstGeom>
          <a:solidFill>
            <a:srgbClr val="1D8EE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31801" y="338667"/>
            <a:ext cx="6671733" cy="607484"/>
          </a:xfrm>
          <a:prstGeom prst="rect">
            <a:avLst/>
          </a:prstGeom>
        </p:spPr>
        <p:txBody>
          <a:bodyPr vert="horz" lIns="91440" tIns="45720" rIns="91440" bIns="45720" rtlCol="0" anchor="ctr">
            <a:normAutofit/>
          </a:bodyPr>
          <a:lstStyle/>
          <a:p>
            <a:r>
              <a:rPr lang="en-GB" dirty="0" smtClean="0"/>
              <a:t>Page heading</a:t>
            </a:r>
            <a:endParaRPr lang="en-US" dirty="0"/>
          </a:p>
        </p:txBody>
      </p:sp>
      <p:sp>
        <p:nvSpPr>
          <p:cNvPr id="3" name="Text Placeholder 2"/>
          <p:cNvSpPr>
            <a:spLocks noGrp="1"/>
          </p:cNvSpPr>
          <p:nvPr>
            <p:ph type="body" idx="1"/>
          </p:nvPr>
        </p:nvSpPr>
        <p:spPr>
          <a:xfrm>
            <a:off x="431800" y="1779662"/>
            <a:ext cx="8244656" cy="28145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11" name="Straight Connector 10"/>
          <p:cNvCxnSpPr/>
          <p:nvPr/>
        </p:nvCxnSpPr>
        <p:spPr>
          <a:xfrm>
            <a:off x="431801" y="4682068"/>
            <a:ext cx="8254999" cy="0"/>
          </a:xfrm>
          <a:prstGeom prst="line">
            <a:avLst/>
          </a:prstGeom>
          <a:ln w="6350" cmpd="sng">
            <a:solidFill>
              <a:srgbClr val="999999"/>
            </a:solidFill>
          </a:ln>
          <a:effectLst/>
        </p:spPr>
        <p:style>
          <a:lnRef idx="2">
            <a:schemeClr val="accent1"/>
          </a:lnRef>
          <a:fillRef idx="0">
            <a:schemeClr val="accent1"/>
          </a:fillRef>
          <a:effectRef idx="1">
            <a:schemeClr val="accent1"/>
          </a:effectRef>
          <a:fontRef idx="minor">
            <a:schemeClr val="tx1"/>
          </a:fontRef>
        </p:style>
      </p:cxnSp>
      <p:sp>
        <p:nvSpPr>
          <p:cNvPr id="14" name="Footer Placeholder 11"/>
          <p:cNvSpPr>
            <a:spLocks noGrp="1"/>
          </p:cNvSpPr>
          <p:nvPr>
            <p:ph type="ftr" sz="quarter" idx="3"/>
          </p:nvPr>
        </p:nvSpPr>
        <p:spPr>
          <a:xfrm>
            <a:off x="431801" y="4691060"/>
            <a:ext cx="2895600" cy="274637"/>
          </a:xfrm>
          <a:prstGeom prst="rect">
            <a:avLst/>
          </a:prstGeom>
        </p:spPr>
        <p:txBody>
          <a:bodyPr vert="horz" lIns="91440" tIns="45720" rIns="91440" bIns="45720" rtlCol="0" anchor="ctr"/>
          <a:lstStyle>
            <a:lvl1pPr algn="l">
              <a:defRPr sz="1000">
                <a:solidFill>
                  <a:srgbClr val="999999"/>
                </a:solidFill>
                <a:latin typeface="Verdana" pitchFamily="34" charset="0"/>
                <a:ea typeface="Verdana" pitchFamily="34" charset="0"/>
                <a:cs typeface="Verdana" pitchFamily="34" charset="0"/>
              </a:defRPr>
            </a:lvl1pPr>
          </a:lstStyle>
          <a:p>
            <a:r>
              <a:rPr lang="en-US" dirty="0" smtClean="0"/>
              <a:t>Mothers’ Union General Meeting 2019</a:t>
            </a:r>
            <a:endParaRPr lang="en-US" dirty="0"/>
          </a:p>
        </p:txBody>
      </p:sp>
      <p:sp>
        <p:nvSpPr>
          <p:cNvPr id="15" name="Slide Number Placeholder 12"/>
          <p:cNvSpPr>
            <a:spLocks noGrp="1"/>
          </p:cNvSpPr>
          <p:nvPr>
            <p:ph type="sldNum" sz="quarter" idx="4"/>
          </p:nvPr>
        </p:nvSpPr>
        <p:spPr>
          <a:xfrm>
            <a:off x="6553200" y="4691060"/>
            <a:ext cx="2133600" cy="274637"/>
          </a:xfrm>
          <a:prstGeom prst="rect">
            <a:avLst/>
          </a:prstGeom>
        </p:spPr>
        <p:txBody>
          <a:bodyPr vert="horz" lIns="91440" tIns="45720" rIns="91440" bIns="45720" rtlCol="0" anchor="ctr"/>
          <a:lstStyle>
            <a:lvl1pPr algn="r">
              <a:defRPr sz="1000">
                <a:solidFill>
                  <a:srgbClr val="999999"/>
                </a:solidFill>
                <a:latin typeface="Verdana" pitchFamily="34" charset="0"/>
                <a:ea typeface="Verdana" pitchFamily="34" charset="0"/>
                <a:cs typeface="Verdana" pitchFamily="34" charset="0"/>
              </a:defRPr>
            </a:lvl1pPr>
          </a:lstStyle>
          <a:p>
            <a:fld id="{3B202547-64E0-0E4C-A054-7A85DE4DE83F}" type="slidenum">
              <a:rPr lang="en-US" smtClean="0"/>
              <a:pPr/>
              <a:t>‹#›</a:t>
            </a:fld>
            <a:endParaRPr lang="en-US" dirty="0"/>
          </a:p>
        </p:txBody>
      </p:sp>
      <p:pic>
        <p:nvPicPr>
          <p:cNvPr id="9" name="Picture 8"/>
          <p:cNvPicPr>
            <a:picLocks noChangeAspect="1"/>
          </p:cNvPicPr>
          <p:nvPr userDrawn="1"/>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77167" y="339502"/>
            <a:ext cx="1499289" cy="341725"/>
          </a:xfrm>
          <a:prstGeom prst="rect">
            <a:avLst/>
          </a:prstGeom>
        </p:spPr>
      </p:pic>
    </p:spTree>
    <p:extLst>
      <p:ext uri="{BB962C8B-B14F-4D97-AF65-F5344CB8AC3E}">
        <p14:creationId xmlns:p14="http://schemas.microsoft.com/office/powerpoint/2010/main" val="388476747"/>
      </p:ext>
    </p:extLst>
  </p:cSld>
  <p:clrMap bg1="lt1" tx1="dk1" bg2="lt2" tx2="dk2" accent1="accent1" accent2="accent2" accent3="accent3" accent4="accent4" accent5="accent5" accent6="accent6" hlink="hlink" folHlink="folHlink"/>
  <p:sldLayoutIdLst>
    <p:sldLayoutId id="2147483696" r:id="rId1"/>
  </p:sldLayoutIdLst>
  <p:timing>
    <p:tnLst>
      <p:par>
        <p:cTn id="1" dur="indefinite" restart="never" nodeType="tmRoot"/>
      </p:par>
    </p:tnLst>
  </p:timing>
  <p:hf hdr="0" dt="0"/>
  <p:txStyles>
    <p:titleStyle>
      <a:lvl1pPr algn="l" defTabSz="457200" rtl="0" eaLnBrk="1" latinLnBrk="0" hangingPunct="1">
        <a:spcBef>
          <a:spcPct val="0"/>
        </a:spcBef>
        <a:buNone/>
        <a:defRPr sz="4400" b="0" i="0" kern="1200" baseline="0">
          <a:solidFill>
            <a:schemeClr val="bg1"/>
          </a:solidFill>
          <a:latin typeface="Bodoni Hand" pitchFamily="50" charset="0"/>
          <a:ea typeface="+mj-ea"/>
          <a:cs typeface="Bodoni Hand" pitchFamily="50" charset="0"/>
        </a:defRPr>
      </a:lvl1pPr>
    </p:titleStyle>
    <p:bodyStyle>
      <a:lvl1pPr marL="342900" indent="-342900" algn="l" defTabSz="457200" rtl="0" eaLnBrk="1" latinLnBrk="0" hangingPunct="1">
        <a:spcBef>
          <a:spcPct val="20000"/>
        </a:spcBef>
        <a:buFont typeface="Arial"/>
        <a:buChar char="•"/>
        <a:defRPr sz="2800" kern="1200">
          <a:solidFill>
            <a:srgbClr val="2E3337"/>
          </a:solidFill>
          <a:latin typeface="Verdana" pitchFamily="34" charset="0"/>
          <a:ea typeface="Verdana" pitchFamily="34" charset="0"/>
          <a:cs typeface="Verdana" pitchFamily="34" charset="0"/>
        </a:defRPr>
      </a:lvl1pPr>
      <a:lvl2pPr marL="742950" indent="-285750" algn="l" defTabSz="457200" rtl="0" eaLnBrk="1" latinLnBrk="0" hangingPunct="1">
        <a:spcBef>
          <a:spcPct val="20000"/>
        </a:spcBef>
        <a:buFont typeface="Arial"/>
        <a:buChar char="–"/>
        <a:defRPr sz="2400" kern="1200">
          <a:solidFill>
            <a:srgbClr val="2E3337"/>
          </a:solidFill>
          <a:latin typeface="Verdana" pitchFamily="34" charset="0"/>
          <a:ea typeface="Verdana" pitchFamily="34" charset="0"/>
          <a:cs typeface="Verdana" pitchFamily="34" charset="0"/>
        </a:defRPr>
      </a:lvl2pPr>
      <a:lvl3pPr marL="1143000" indent="-228600" algn="l" defTabSz="457200" rtl="0" eaLnBrk="1" latinLnBrk="0" hangingPunct="1">
        <a:spcBef>
          <a:spcPct val="20000"/>
        </a:spcBef>
        <a:buFont typeface="Arial"/>
        <a:buChar char="•"/>
        <a:defRPr sz="2000" kern="1200">
          <a:solidFill>
            <a:srgbClr val="2E3337"/>
          </a:solidFill>
          <a:latin typeface="Verdana" pitchFamily="34" charset="0"/>
          <a:ea typeface="Verdana" pitchFamily="34" charset="0"/>
          <a:cs typeface="Verdana" pitchFamily="34" charset="0"/>
        </a:defRPr>
      </a:lvl3pPr>
      <a:lvl4pPr marL="16002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4pPr>
      <a:lvl5pPr marL="2057400" indent="-228600" algn="l" defTabSz="457200" rtl="0" eaLnBrk="1" latinLnBrk="0" hangingPunct="1">
        <a:spcBef>
          <a:spcPct val="20000"/>
        </a:spcBef>
        <a:buFont typeface="Arial"/>
        <a:buChar char="»"/>
        <a:defRPr sz="1800" kern="1200">
          <a:solidFill>
            <a:srgbClr val="2E3337"/>
          </a:solidFill>
          <a:latin typeface="Verdana" pitchFamily="34" charset="0"/>
          <a:ea typeface="Verdana" pitchFamily="34" charset="0"/>
          <a:cs typeface="Verdana"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10</a:t>
            </a:fld>
            <a:endParaRPr lang="en-US" dirty="0"/>
          </a:p>
        </p:txBody>
      </p:sp>
      <p:sp>
        <p:nvSpPr>
          <p:cNvPr id="7" name="Title 6"/>
          <p:cNvSpPr>
            <a:spLocks noGrp="1"/>
          </p:cNvSpPr>
          <p:nvPr>
            <p:ph type="ctrTitle"/>
          </p:nvPr>
        </p:nvSpPr>
        <p:spPr/>
        <p:txBody>
          <a:bodyPr>
            <a:normAutofit fontScale="90000"/>
          </a:bodyPr>
          <a:lstStyle/>
          <a:p>
            <a:r>
              <a:rPr lang="en-GB" dirty="0" smtClean="0">
                <a:latin typeface="Verdana" pitchFamily="34" charset="0"/>
                <a:ea typeface="Verdana" pitchFamily="34" charset="0"/>
                <a:cs typeface="Verdana" pitchFamily="34" charset="0"/>
              </a:rPr>
              <a:t>Our Identity</a:t>
            </a:r>
            <a:endParaRPr lang="en-GB" dirty="0">
              <a:latin typeface="Verdana" pitchFamily="34" charset="0"/>
              <a:ea typeface="Verdana" pitchFamily="34" charset="0"/>
              <a:cs typeface="Verdana" pitchFamily="34" charset="0"/>
            </a:endParaRPr>
          </a:p>
        </p:txBody>
      </p:sp>
      <p:sp>
        <p:nvSpPr>
          <p:cNvPr id="9" name="Text Placeholder 8"/>
          <p:cNvSpPr>
            <a:spLocks noGrp="1"/>
          </p:cNvSpPr>
          <p:nvPr>
            <p:ph type="body" sz="quarter" idx="12"/>
          </p:nvPr>
        </p:nvSpPr>
        <p:spPr/>
        <p:txBody>
          <a:bodyPr/>
          <a:lstStyle/>
          <a:p>
            <a:r>
              <a:rPr lang="en-GB" sz="2000" dirty="0"/>
              <a:t>Mothers’ Union is a global, </a:t>
            </a:r>
            <a:r>
              <a:rPr lang="en-GB" sz="2000" dirty="0" smtClean="0"/>
              <a:t>women-led</a:t>
            </a:r>
            <a:r>
              <a:rPr lang="en-GB" sz="2000" dirty="0"/>
              <a:t>, volunteer movement. United in our diversity and living out our faith, we support individuals and families to transform their lives. Embedded in the Church and community, we have unprecedented reach that gives a voice to the </a:t>
            </a:r>
            <a:r>
              <a:rPr lang="en-GB" sz="2000" dirty="0" smtClean="0"/>
              <a:t>stigmatized </a:t>
            </a:r>
            <a:r>
              <a:rPr lang="en-GB" sz="2000" dirty="0"/>
              <a:t>and vulnerable around the world.</a:t>
            </a:r>
          </a:p>
          <a:p>
            <a:endParaRPr lang="en-GB" dirty="0"/>
          </a:p>
        </p:txBody>
      </p:sp>
    </p:spTree>
    <p:extLst>
      <p:ext uri="{BB962C8B-B14F-4D97-AF65-F5344CB8AC3E}">
        <p14:creationId xmlns:p14="http://schemas.microsoft.com/office/powerpoint/2010/main" val="2280684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11</a:t>
            </a:fld>
            <a:endParaRPr lang="en-US" dirty="0"/>
          </a:p>
        </p:txBody>
      </p:sp>
      <p:sp>
        <p:nvSpPr>
          <p:cNvPr id="4" name="Subtitle 3"/>
          <p:cNvSpPr>
            <a:spLocks noGrp="1"/>
          </p:cNvSpPr>
          <p:nvPr>
            <p:ph type="subTitle" idx="1"/>
          </p:nvPr>
        </p:nvSpPr>
        <p:spPr>
          <a:xfrm>
            <a:off x="431800" y="897467"/>
            <a:ext cx="7164535" cy="448733"/>
          </a:xfrm>
        </p:spPr>
        <p:txBody>
          <a:bodyPr>
            <a:normAutofit fontScale="92500"/>
          </a:bodyPr>
          <a:lstStyle/>
          <a:p>
            <a:r>
              <a:rPr lang="en-GB" dirty="0" smtClean="0"/>
              <a:t>Focusing particularly on women and vulnerable children</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Who we serve </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7425" y="1779662"/>
            <a:ext cx="4217665" cy="2811777"/>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0152" y="1474832"/>
            <a:ext cx="2071008" cy="3106512"/>
          </a:xfrm>
          <a:prstGeom prst="rect">
            <a:avLst/>
          </a:prstGeom>
        </p:spPr>
      </p:pic>
    </p:spTree>
    <p:extLst>
      <p:ext uri="{BB962C8B-B14F-4D97-AF65-F5344CB8AC3E}">
        <p14:creationId xmlns:p14="http://schemas.microsoft.com/office/powerpoint/2010/main" val="312591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12</a:t>
            </a:fld>
            <a:endParaRPr lang="en-US" dirty="0"/>
          </a:p>
        </p:txBody>
      </p:sp>
      <p:sp>
        <p:nvSpPr>
          <p:cNvPr id="4" name="Subtitle 3"/>
          <p:cNvSpPr>
            <a:spLocks noGrp="1"/>
          </p:cNvSpPr>
          <p:nvPr>
            <p:ph type="subTitle" idx="1"/>
          </p:nvPr>
        </p:nvSpPr>
        <p:spPr/>
        <p:txBody>
          <a:bodyPr/>
          <a:lstStyle/>
          <a:p>
            <a:r>
              <a:rPr lang="en-GB" dirty="0" smtClean="0"/>
              <a:t>Building Hope and Confidence</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Changes in Lives</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2120" y="955150"/>
            <a:ext cx="3236979" cy="2427734"/>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109" y="1295193"/>
            <a:ext cx="4851399" cy="363854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11960" y="3039930"/>
            <a:ext cx="3981830" cy="1963048"/>
          </a:xfrm>
          <a:prstGeom prst="rect">
            <a:avLst/>
          </a:prstGeom>
        </p:spPr>
      </p:pic>
    </p:spTree>
    <p:extLst>
      <p:ext uri="{BB962C8B-B14F-4D97-AF65-F5344CB8AC3E}">
        <p14:creationId xmlns:p14="http://schemas.microsoft.com/office/powerpoint/2010/main" val="1864945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13</a:t>
            </a:fld>
            <a:endParaRPr lang="en-US" dirty="0"/>
          </a:p>
        </p:txBody>
      </p:sp>
      <p:sp>
        <p:nvSpPr>
          <p:cNvPr id="4" name="Subtitle 3"/>
          <p:cNvSpPr>
            <a:spLocks noGrp="1"/>
          </p:cNvSpPr>
          <p:nvPr>
            <p:ph type="subTitle" idx="1"/>
          </p:nvPr>
        </p:nvSpPr>
        <p:spPr/>
        <p:txBody>
          <a:bodyPr/>
          <a:lstStyle/>
          <a:p>
            <a:r>
              <a:rPr lang="en-GB" dirty="0" smtClean="0"/>
              <a:t>Inspire and guide us</a:t>
            </a:r>
            <a:endParaRPr lang="en-GB" dirty="0"/>
          </a:p>
        </p:txBody>
      </p:sp>
      <p:sp>
        <p:nvSpPr>
          <p:cNvPr id="5" name="Text Placeholder 4"/>
          <p:cNvSpPr>
            <a:spLocks noGrp="1"/>
          </p:cNvSpPr>
          <p:nvPr>
            <p:ph type="body" sz="quarter" idx="12"/>
          </p:nvPr>
        </p:nvSpPr>
        <p:spPr>
          <a:xfrm>
            <a:off x="431801" y="2026168"/>
            <a:ext cx="8255527" cy="2808312"/>
          </a:xfrm>
        </p:spPr>
        <p:txBody>
          <a:bodyPr>
            <a:normAutofit/>
          </a:bodyPr>
          <a:lstStyle/>
          <a:p>
            <a:pPr marL="571500" indent="-571500">
              <a:buFont typeface="Arial" panose="020B0604020202020204" pitchFamily="34" charset="0"/>
              <a:buChar char="•"/>
            </a:pPr>
            <a:r>
              <a:rPr lang="en-GB" sz="3600" dirty="0"/>
              <a:t>being </a:t>
            </a:r>
            <a:r>
              <a:rPr lang="en-GB" sz="3600" dirty="0" smtClean="0"/>
              <a:t>non-judgmental </a:t>
            </a:r>
          </a:p>
          <a:p>
            <a:pPr marL="571500" indent="-571500">
              <a:buFont typeface="Arial" panose="020B0604020202020204" pitchFamily="34" charset="0"/>
              <a:buChar char="•"/>
            </a:pPr>
            <a:r>
              <a:rPr lang="en-GB" sz="3600" dirty="0" smtClean="0"/>
              <a:t>loving </a:t>
            </a:r>
            <a:r>
              <a:rPr lang="en-GB" sz="3600" dirty="0"/>
              <a:t>and </a:t>
            </a:r>
            <a:r>
              <a:rPr lang="en-GB" sz="3600" dirty="0" smtClean="0"/>
              <a:t>compassionate</a:t>
            </a:r>
          </a:p>
          <a:p>
            <a:pPr marL="571500" indent="-571500">
              <a:buFont typeface="Arial" panose="020B0604020202020204" pitchFamily="34" charset="0"/>
              <a:buChar char="•"/>
            </a:pPr>
            <a:r>
              <a:rPr lang="en-GB" sz="3600" dirty="0" smtClean="0"/>
              <a:t>persevering </a:t>
            </a:r>
            <a:r>
              <a:rPr lang="en-GB" sz="3600" dirty="0"/>
              <a:t>and </a:t>
            </a:r>
            <a:r>
              <a:rPr lang="en-GB" sz="3600" dirty="0" smtClean="0"/>
              <a:t>bold</a:t>
            </a:r>
            <a:endParaRPr lang="en-GB" sz="3600" dirty="0"/>
          </a:p>
          <a:p>
            <a:endParaRPr lang="en-GB" sz="2000"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Our Values</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72755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14</a:t>
            </a:fld>
            <a:endParaRPr lang="en-US" dirty="0"/>
          </a:p>
        </p:txBody>
      </p:sp>
      <p:sp>
        <p:nvSpPr>
          <p:cNvPr id="8" name="Subtitle 7"/>
          <p:cNvSpPr>
            <a:spLocks noGrp="1"/>
          </p:cNvSpPr>
          <p:nvPr>
            <p:ph type="subTitle" idx="1"/>
          </p:nvPr>
        </p:nvSpPr>
        <p:spPr/>
        <p:txBody>
          <a:bodyPr/>
          <a:lstStyle/>
          <a:p>
            <a:endParaRPr lang="en-GB"/>
          </a:p>
        </p:txBody>
      </p:sp>
      <p:sp>
        <p:nvSpPr>
          <p:cNvPr id="7" name="Title 6"/>
          <p:cNvSpPr>
            <a:spLocks noGrp="1"/>
          </p:cNvSpPr>
          <p:nvPr>
            <p:ph type="title"/>
          </p:nvPr>
        </p:nvSpPr>
        <p:spPr/>
        <p:txBody>
          <a:bodyPr/>
          <a:lstStyle/>
          <a:p>
            <a:r>
              <a:rPr lang="en-GB" dirty="0" smtClean="0">
                <a:latin typeface="Verdana" pitchFamily="34" charset="0"/>
                <a:ea typeface="Verdana" pitchFamily="34" charset="0"/>
                <a:cs typeface="Verdana" pitchFamily="34" charset="0"/>
              </a:rPr>
              <a:t>Local Action – Global Impact</a:t>
            </a:r>
            <a:endParaRPr lang="en-GB" dirty="0">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5616" y="1690624"/>
            <a:ext cx="6311508" cy="2983406"/>
          </a:xfrm>
          <a:prstGeom prst="rect">
            <a:avLst/>
          </a:prstGeom>
        </p:spPr>
      </p:pic>
    </p:spTree>
    <p:extLst>
      <p:ext uri="{BB962C8B-B14F-4D97-AF65-F5344CB8AC3E}">
        <p14:creationId xmlns:p14="http://schemas.microsoft.com/office/powerpoint/2010/main" val="3150764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15</a:t>
            </a:fld>
            <a:endParaRPr lang="en-US" dirty="0"/>
          </a:p>
        </p:txBody>
      </p:sp>
      <p:sp>
        <p:nvSpPr>
          <p:cNvPr id="4" name="Subtitle 3"/>
          <p:cNvSpPr>
            <a:spLocks noGrp="1"/>
          </p:cNvSpPr>
          <p:nvPr>
            <p:ph type="subTitle" idx="1"/>
          </p:nvPr>
        </p:nvSpPr>
        <p:spPr/>
        <p:txBody>
          <a:bodyPr/>
          <a:lstStyle/>
          <a:p>
            <a:r>
              <a:rPr lang="en-GB" dirty="0" smtClean="0"/>
              <a:t>Tanzania</a:t>
            </a:r>
            <a:endParaRPr lang="en-GB" dirty="0"/>
          </a:p>
        </p:txBody>
      </p:sp>
      <p:sp>
        <p:nvSpPr>
          <p:cNvPr id="5" name="Text Placeholder 4"/>
          <p:cNvSpPr>
            <a:spLocks noGrp="1"/>
          </p:cNvSpPr>
          <p:nvPr>
            <p:ph type="body" sz="quarter" idx="12"/>
          </p:nvPr>
        </p:nvSpPr>
        <p:spPr/>
        <p:txBody>
          <a:bodyPr/>
          <a:lstStyle/>
          <a:p>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Building Self-reliance</a:t>
            </a:r>
            <a:endParaRPr lang="en-GB" dirty="0">
              <a:latin typeface="Verdana" pitchFamily="34" charset="0"/>
              <a:ea typeface="Verdana" pitchFamily="34" charset="0"/>
              <a:cs typeface="Verdana" pitchFamily="34" charset="0"/>
            </a:endParaRP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520" y="1555748"/>
            <a:ext cx="4366878" cy="2911252"/>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1581" y="2461715"/>
            <a:ext cx="3399753" cy="2549815"/>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4659" y="230973"/>
            <a:ext cx="3826818" cy="2551212"/>
          </a:xfrm>
          <a:prstGeom prst="rect">
            <a:avLst/>
          </a:prstGeom>
        </p:spPr>
      </p:pic>
    </p:spTree>
    <p:extLst>
      <p:ext uri="{BB962C8B-B14F-4D97-AF65-F5344CB8AC3E}">
        <p14:creationId xmlns:p14="http://schemas.microsoft.com/office/powerpoint/2010/main" val="295239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16</a:t>
            </a:fld>
            <a:endParaRPr lang="en-US" dirty="0"/>
          </a:p>
        </p:txBody>
      </p:sp>
      <p:sp>
        <p:nvSpPr>
          <p:cNvPr id="4" name="Subtitle 3"/>
          <p:cNvSpPr>
            <a:spLocks noGrp="1"/>
          </p:cNvSpPr>
          <p:nvPr>
            <p:ph type="subTitle" idx="1"/>
          </p:nvPr>
        </p:nvSpPr>
        <p:spPr/>
        <p:txBody>
          <a:bodyPr/>
          <a:lstStyle/>
          <a:p>
            <a:endParaRPr lang="en-GB" dirty="0"/>
          </a:p>
        </p:txBody>
      </p:sp>
      <p:sp>
        <p:nvSpPr>
          <p:cNvPr id="6" name="Title 5"/>
          <p:cNvSpPr>
            <a:spLocks noGrp="1"/>
          </p:cNvSpPr>
          <p:nvPr>
            <p:ph type="title"/>
          </p:nvPr>
        </p:nvSpPr>
        <p:spPr>
          <a:xfrm>
            <a:off x="431801" y="486752"/>
            <a:ext cx="6671733" cy="607484"/>
          </a:xfrm>
        </p:spPr>
        <p:txBody>
          <a:bodyPr>
            <a:normAutofit fontScale="90000"/>
          </a:bodyPr>
          <a:lstStyle/>
          <a:p>
            <a:r>
              <a:rPr lang="en-GB" dirty="0" smtClean="0">
                <a:latin typeface="Verdana" pitchFamily="34" charset="0"/>
                <a:ea typeface="Verdana" pitchFamily="34" charset="0"/>
                <a:cs typeface="Verdana" pitchFamily="34" charset="0"/>
              </a:rPr>
              <a:t>Creating Peace &amp; Safety in </a:t>
            </a:r>
            <a:br>
              <a:rPr lang="en-GB" dirty="0" smtClean="0">
                <a:latin typeface="Verdana" pitchFamily="34" charset="0"/>
                <a:ea typeface="Verdana" pitchFamily="34" charset="0"/>
                <a:cs typeface="Verdana" pitchFamily="34" charset="0"/>
              </a:rPr>
            </a:br>
            <a:r>
              <a:rPr lang="en-GB" dirty="0" smtClean="0">
                <a:latin typeface="Verdana" pitchFamily="34" charset="0"/>
                <a:ea typeface="Verdana" pitchFamily="34" charset="0"/>
                <a:cs typeface="Verdana" pitchFamily="34" charset="0"/>
              </a:rPr>
              <a:t>South Sudan</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71843" y="2252863"/>
            <a:ext cx="3914957" cy="2609971"/>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441101"/>
            <a:ext cx="4258866" cy="2839244"/>
          </a:xfrm>
          <a:prstGeom prst="rect">
            <a:avLst/>
          </a:prstGeom>
        </p:spPr>
      </p:pic>
    </p:spTree>
    <p:extLst>
      <p:ext uri="{BB962C8B-B14F-4D97-AF65-F5344CB8AC3E}">
        <p14:creationId xmlns:p14="http://schemas.microsoft.com/office/powerpoint/2010/main" val="2818330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17</a:t>
            </a:fld>
            <a:endParaRPr lang="en-US" dirty="0"/>
          </a:p>
        </p:txBody>
      </p:sp>
      <p:sp>
        <p:nvSpPr>
          <p:cNvPr id="4" name="Subtitle 3"/>
          <p:cNvSpPr>
            <a:spLocks noGrp="1"/>
          </p:cNvSpPr>
          <p:nvPr>
            <p:ph type="subTitle" idx="1"/>
          </p:nvPr>
        </p:nvSpPr>
        <p:spPr/>
        <p:txBody>
          <a:bodyPr/>
          <a:lstStyle/>
          <a:p>
            <a:r>
              <a:rPr lang="en-GB" dirty="0" smtClean="0"/>
              <a:t>Leaders Healing Process </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South Sudan</a:t>
            </a:r>
            <a:endParaRPr lang="en-GB" dirty="0">
              <a:latin typeface="Verdana" pitchFamily="34" charset="0"/>
              <a:ea typeface="Verdana" pitchFamily="34" charset="0"/>
              <a:cs typeface="Verdana" pitchFamily="34"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2201" y="1144132"/>
            <a:ext cx="5188471" cy="3458981"/>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9512" y="1671016"/>
            <a:ext cx="2021421" cy="1347614"/>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89040" y="3171086"/>
            <a:ext cx="2279961" cy="1519974"/>
          </a:xfrm>
          <a:prstGeom prst="rect">
            <a:avLst/>
          </a:prstGeom>
        </p:spPr>
      </p:pic>
    </p:spTree>
    <p:extLst>
      <p:ext uri="{BB962C8B-B14F-4D97-AF65-F5344CB8AC3E}">
        <p14:creationId xmlns:p14="http://schemas.microsoft.com/office/powerpoint/2010/main" val="2145867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18</a:t>
            </a:fld>
            <a:endParaRPr lang="en-US" dirty="0"/>
          </a:p>
        </p:txBody>
      </p:sp>
      <p:sp>
        <p:nvSpPr>
          <p:cNvPr id="4" name="Subtitle 3"/>
          <p:cNvSpPr>
            <a:spLocks noGrp="1"/>
          </p:cNvSpPr>
          <p:nvPr>
            <p:ph type="subTitle" idx="1"/>
          </p:nvPr>
        </p:nvSpPr>
        <p:spPr/>
        <p:txBody>
          <a:bodyPr/>
          <a:lstStyle/>
          <a:p>
            <a:endParaRPr lang="en-GB"/>
          </a:p>
        </p:txBody>
      </p:sp>
      <p:sp>
        <p:nvSpPr>
          <p:cNvPr id="6" name="Title 5"/>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Laying down Burdens </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a:stretch>
            <a:fillRect/>
          </a:stretch>
        </p:blipFill>
        <p:spPr>
          <a:xfrm>
            <a:off x="157251" y="1064693"/>
            <a:ext cx="3251592" cy="4078807"/>
          </a:xfrm>
          <a:prstGeom prst="rect">
            <a:avLst/>
          </a:prstGeom>
        </p:spPr>
      </p:pic>
      <p:pic>
        <p:nvPicPr>
          <p:cNvPr id="8" name="Picture 7"/>
          <p:cNvPicPr>
            <a:picLocks noChangeAspect="1"/>
          </p:cNvPicPr>
          <p:nvPr/>
        </p:nvPicPr>
        <p:blipFill>
          <a:blip r:embed="rId3"/>
          <a:stretch>
            <a:fillRect/>
          </a:stretch>
        </p:blipFill>
        <p:spPr>
          <a:xfrm>
            <a:off x="3092528" y="956903"/>
            <a:ext cx="2883658" cy="3505504"/>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6181300">
            <a:off x="5763895" y="1784297"/>
            <a:ext cx="3221087" cy="2642808"/>
          </a:xfrm>
          <a:prstGeom prst="rect">
            <a:avLst/>
          </a:prstGeom>
        </p:spPr>
      </p:pic>
    </p:spTree>
    <p:extLst>
      <p:ext uri="{BB962C8B-B14F-4D97-AF65-F5344CB8AC3E}">
        <p14:creationId xmlns:p14="http://schemas.microsoft.com/office/powerpoint/2010/main" val="3389986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19</a:t>
            </a:fld>
            <a:endParaRPr lang="en-US" dirty="0"/>
          </a:p>
        </p:txBody>
      </p:sp>
      <p:sp>
        <p:nvSpPr>
          <p:cNvPr id="4" name="Subtitle 3"/>
          <p:cNvSpPr>
            <a:spLocks noGrp="1"/>
          </p:cNvSpPr>
          <p:nvPr>
            <p:ph type="subTitle" idx="1"/>
          </p:nvPr>
        </p:nvSpPr>
        <p:spPr/>
        <p:txBody>
          <a:bodyPr/>
          <a:lstStyle/>
          <a:p>
            <a:endParaRPr lang="en-GB"/>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Connected World</a:t>
            </a:r>
            <a:endParaRPr lang="en-GB" dirty="0">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2"/>
          <a:stretch>
            <a:fillRect/>
          </a:stretch>
        </p:blipFill>
        <p:spPr>
          <a:xfrm>
            <a:off x="3419872" y="947667"/>
            <a:ext cx="3997424" cy="3880711"/>
          </a:xfrm>
          <a:prstGeom prst="rect">
            <a:avLst/>
          </a:prstGeom>
        </p:spPr>
      </p:pic>
    </p:spTree>
    <p:extLst>
      <p:ext uri="{BB962C8B-B14F-4D97-AF65-F5344CB8AC3E}">
        <p14:creationId xmlns:p14="http://schemas.microsoft.com/office/powerpoint/2010/main" val="4224400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2</a:t>
            </a:fld>
            <a:endParaRPr lang="en-US" dirty="0"/>
          </a:p>
        </p:txBody>
      </p:sp>
      <p:sp>
        <p:nvSpPr>
          <p:cNvPr id="7" name="Title 6"/>
          <p:cNvSpPr>
            <a:spLocks noGrp="1"/>
          </p:cNvSpPr>
          <p:nvPr>
            <p:ph type="title"/>
          </p:nvPr>
        </p:nvSpPr>
        <p:spPr/>
        <p:txBody>
          <a:bodyPr/>
          <a:lstStyle/>
          <a:p>
            <a:r>
              <a:rPr lang="en-GB" dirty="0" smtClean="0">
                <a:latin typeface="Verdana" pitchFamily="34" charset="0"/>
                <a:ea typeface="Verdana" pitchFamily="34" charset="0"/>
                <a:cs typeface="Verdana" pitchFamily="34" charset="0"/>
              </a:rPr>
              <a:t>Thank You!</a:t>
            </a:r>
            <a:endParaRPr lang="en-GB" dirty="0">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232" y="974814"/>
            <a:ext cx="2112082" cy="1815852"/>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09521" y="694608"/>
            <a:ext cx="4604012" cy="237626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4412" y="2571750"/>
            <a:ext cx="4200128" cy="2006728"/>
          </a:xfrm>
          <a:prstGeom prst="rect">
            <a:avLst/>
          </a:prstGeom>
        </p:spPr>
      </p:pic>
    </p:spTree>
    <p:extLst>
      <p:ext uri="{BB962C8B-B14F-4D97-AF65-F5344CB8AC3E}">
        <p14:creationId xmlns:p14="http://schemas.microsoft.com/office/powerpoint/2010/main" val="332559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20</a:t>
            </a:fld>
            <a:endParaRPr lang="en-US" dirty="0"/>
          </a:p>
        </p:txBody>
      </p:sp>
      <p:sp>
        <p:nvSpPr>
          <p:cNvPr id="4" name="Subtitle 3"/>
          <p:cNvSpPr>
            <a:spLocks noGrp="1"/>
          </p:cNvSpPr>
          <p:nvPr>
            <p:ph type="subTitle" idx="1"/>
          </p:nvPr>
        </p:nvSpPr>
        <p:spPr/>
        <p:txBody>
          <a:bodyPr/>
          <a:lstStyle/>
          <a:p>
            <a:r>
              <a:rPr lang="en-GB" dirty="0" smtClean="0"/>
              <a:t>2018</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Financial Summary</a:t>
            </a:r>
            <a:endParaRPr lang="en-GB" dirty="0">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2"/>
          <a:stretch>
            <a:fillRect/>
          </a:stretch>
        </p:blipFill>
        <p:spPr>
          <a:xfrm>
            <a:off x="179512" y="2139702"/>
            <a:ext cx="4154151" cy="1685359"/>
          </a:xfrm>
          <a:prstGeom prst="rect">
            <a:avLst/>
          </a:prstGeom>
        </p:spPr>
      </p:pic>
      <p:pic>
        <p:nvPicPr>
          <p:cNvPr id="9" name="Picture 8"/>
          <p:cNvPicPr>
            <a:picLocks noChangeAspect="1"/>
          </p:cNvPicPr>
          <p:nvPr/>
        </p:nvPicPr>
        <p:blipFill>
          <a:blip r:embed="rId3"/>
          <a:stretch>
            <a:fillRect/>
          </a:stretch>
        </p:blipFill>
        <p:spPr>
          <a:xfrm>
            <a:off x="4716016" y="1905920"/>
            <a:ext cx="3870868" cy="2130427"/>
          </a:xfrm>
          <a:prstGeom prst="rect">
            <a:avLst/>
          </a:prstGeom>
        </p:spPr>
      </p:pic>
    </p:spTree>
    <p:extLst>
      <p:ext uri="{BB962C8B-B14F-4D97-AF65-F5344CB8AC3E}">
        <p14:creationId xmlns:p14="http://schemas.microsoft.com/office/powerpoint/2010/main" val="323125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21</a:t>
            </a:fld>
            <a:endParaRPr lang="en-US" dirty="0"/>
          </a:p>
        </p:txBody>
      </p:sp>
      <p:sp>
        <p:nvSpPr>
          <p:cNvPr id="4" name="Subtitle 3"/>
          <p:cNvSpPr>
            <a:spLocks noGrp="1"/>
          </p:cNvSpPr>
          <p:nvPr>
            <p:ph type="subTitle" idx="1"/>
          </p:nvPr>
        </p:nvSpPr>
        <p:spPr/>
        <p:txBody>
          <a:bodyPr/>
          <a:lstStyle/>
          <a:p>
            <a:r>
              <a:rPr lang="en-GB" dirty="0" smtClean="0"/>
              <a:t>Source of long-term income </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Mary Sumner House </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0411" y="982618"/>
            <a:ext cx="4545577" cy="3671974"/>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141" y="1653249"/>
            <a:ext cx="3455183" cy="2730242"/>
          </a:xfrm>
          <a:prstGeom prst="rect">
            <a:avLst/>
          </a:prstGeom>
        </p:spPr>
      </p:pic>
    </p:spTree>
    <p:extLst>
      <p:ext uri="{BB962C8B-B14F-4D97-AF65-F5344CB8AC3E}">
        <p14:creationId xmlns:p14="http://schemas.microsoft.com/office/powerpoint/2010/main" val="240344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22</a:t>
            </a:fld>
            <a:endParaRPr lang="en-US" dirty="0"/>
          </a:p>
        </p:txBody>
      </p:sp>
      <p:sp>
        <p:nvSpPr>
          <p:cNvPr id="4" name="Subtitle 3"/>
          <p:cNvSpPr>
            <a:spLocks noGrp="1"/>
          </p:cNvSpPr>
          <p:nvPr>
            <p:ph type="subTitle" idx="1"/>
          </p:nvPr>
        </p:nvSpPr>
        <p:spPr/>
        <p:txBody>
          <a:bodyPr/>
          <a:lstStyle/>
          <a:p>
            <a:endParaRPr lang="en-GB"/>
          </a:p>
        </p:txBody>
      </p:sp>
      <p:sp>
        <p:nvSpPr>
          <p:cNvPr id="6" name="Title 5"/>
          <p:cNvSpPr>
            <a:spLocks noGrp="1"/>
          </p:cNvSpPr>
          <p:nvPr>
            <p:ph type="title"/>
          </p:nvPr>
        </p:nvSpPr>
        <p:spPr/>
        <p:txBody>
          <a:bodyPr/>
          <a:lstStyle/>
          <a:p>
            <a:r>
              <a:rPr lang="en-GB" dirty="0" smtClean="0">
                <a:latin typeface="Verdana" panose="020B0604030504040204" pitchFamily="34" charset="0"/>
                <a:ea typeface="Verdana" panose="020B0604030504040204" pitchFamily="34" charset="0"/>
                <a:cs typeface="Verdana" panose="020B0604030504040204" pitchFamily="34" charset="0"/>
              </a:rPr>
              <a:t>Mary Sumner House </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2946" y="994343"/>
            <a:ext cx="5360588" cy="3696717"/>
          </a:xfrm>
          <a:prstGeom prst="rect">
            <a:avLst/>
          </a:prstGeom>
        </p:spPr>
      </p:pic>
    </p:spTree>
    <p:extLst>
      <p:ext uri="{BB962C8B-B14F-4D97-AF65-F5344CB8AC3E}">
        <p14:creationId xmlns:p14="http://schemas.microsoft.com/office/powerpoint/2010/main" val="1385274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23</a:t>
            </a:fld>
            <a:endParaRPr lang="en-US" dirty="0"/>
          </a:p>
        </p:txBody>
      </p:sp>
      <p:sp>
        <p:nvSpPr>
          <p:cNvPr id="4" name="Subtitle 3"/>
          <p:cNvSpPr>
            <a:spLocks noGrp="1"/>
          </p:cNvSpPr>
          <p:nvPr>
            <p:ph type="subTitle" idx="1"/>
          </p:nvPr>
        </p:nvSpPr>
        <p:spPr>
          <a:xfrm>
            <a:off x="431273" y="995070"/>
            <a:ext cx="6400800" cy="448733"/>
          </a:xfrm>
        </p:spPr>
        <p:txBody>
          <a:bodyPr/>
          <a:lstStyle/>
          <a:p>
            <a:r>
              <a:rPr lang="en-GB" dirty="0" smtClean="0"/>
              <a:t>Not for long!</a:t>
            </a:r>
            <a:endParaRPr lang="en-GB" dirty="0"/>
          </a:p>
        </p:txBody>
      </p:sp>
      <p:sp>
        <p:nvSpPr>
          <p:cNvPr id="6" name="Title 5"/>
          <p:cNvSpPr>
            <a:spLocks noGrp="1"/>
          </p:cNvSpPr>
          <p:nvPr>
            <p:ph type="title"/>
          </p:nvPr>
        </p:nvSpPr>
        <p:spPr/>
        <p:txBody>
          <a:bodyPr>
            <a:normAutofit fontScale="90000"/>
          </a:bodyPr>
          <a:lstStyle/>
          <a:p>
            <a:r>
              <a:rPr lang="en-GB" dirty="0" smtClean="0">
                <a:latin typeface="Verdana" pitchFamily="34" charset="0"/>
                <a:ea typeface="Verdana" pitchFamily="34" charset="0"/>
                <a:cs typeface="Verdana" pitchFamily="34" charset="0"/>
              </a:rPr>
              <a:t>“Best kept secret in the Anglican Communion”</a:t>
            </a:r>
            <a:endParaRPr lang="en-GB" dirty="0">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1492722"/>
            <a:ext cx="2750869" cy="3124705"/>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39765" y="3425520"/>
            <a:ext cx="1191907" cy="1191907"/>
          </a:xfrm>
          <a:prstGeom prst="rect">
            <a:avLst/>
          </a:prstGeo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67667" y="2663192"/>
            <a:ext cx="4940969" cy="1928555"/>
          </a:xfrm>
          <a:prstGeom prst="rect">
            <a:avLst/>
          </a:prstGeom>
        </p:spPr>
      </p:pic>
      <p:pic>
        <p:nvPicPr>
          <p:cNvPr id="11" name="Picture 10"/>
          <p:cNvPicPr>
            <a:picLocks noChangeAspect="1"/>
          </p:cNvPicPr>
          <p:nvPr/>
        </p:nvPicPr>
        <p:blipFill>
          <a:blip r:embed="rId5"/>
          <a:stretch>
            <a:fillRect/>
          </a:stretch>
        </p:blipFill>
        <p:spPr>
          <a:xfrm>
            <a:off x="4067944" y="734629"/>
            <a:ext cx="3950566" cy="1829250"/>
          </a:xfrm>
          <a:prstGeom prst="rect">
            <a:avLst/>
          </a:prstGeom>
        </p:spPr>
      </p:pic>
    </p:spTree>
    <p:extLst>
      <p:ext uri="{BB962C8B-B14F-4D97-AF65-F5344CB8AC3E}">
        <p14:creationId xmlns:p14="http://schemas.microsoft.com/office/powerpoint/2010/main" val="193540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24</a:t>
            </a:fld>
            <a:endParaRPr lang="en-US" dirty="0"/>
          </a:p>
        </p:txBody>
      </p:sp>
      <p:sp>
        <p:nvSpPr>
          <p:cNvPr id="4" name="Subtitle 3"/>
          <p:cNvSpPr>
            <a:spLocks noGrp="1"/>
          </p:cNvSpPr>
          <p:nvPr>
            <p:ph type="subTitle" idx="1"/>
          </p:nvPr>
        </p:nvSpPr>
        <p:spPr/>
        <p:txBody>
          <a:bodyPr/>
          <a:lstStyle/>
          <a:p>
            <a:r>
              <a:rPr lang="en-GB" dirty="0"/>
              <a:t>The </a:t>
            </a:r>
            <a:r>
              <a:rPr lang="en-GB" dirty="0" err="1"/>
              <a:t>Rev’d</a:t>
            </a:r>
            <a:r>
              <a:rPr lang="en-GB" dirty="0"/>
              <a:t> Dr Emma </a:t>
            </a:r>
            <a:r>
              <a:rPr lang="en-GB" dirty="0" err="1"/>
              <a:t>Ineson</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Our new Central Chaplain! </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38680" y="1385101"/>
            <a:ext cx="4968277" cy="3305959"/>
          </a:xfrm>
          <a:prstGeom prst="rect">
            <a:avLst/>
          </a:prstGeom>
        </p:spPr>
      </p:pic>
    </p:spTree>
    <p:extLst>
      <p:ext uri="{BB962C8B-B14F-4D97-AF65-F5344CB8AC3E}">
        <p14:creationId xmlns:p14="http://schemas.microsoft.com/office/powerpoint/2010/main" val="142181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3</a:t>
            </a:fld>
            <a:endParaRPr lang="en-US" dirty="0"/>
          </a:p>
        </p:txBody>
      </p:sp>
      <p:sp>
        <p:nvSpPr>
          <p:cNvPr id="4" name="Subtitle 3"/>
          <p:cNvSpPr>
            <a:spLocks noGrp="1"/>
          </p:cNvSpPr>
          <p:nvPr>
            <p:ph type="subTitle" idx="1"/>
          </p:nvPr>
        </p:nvSpPr>
        <p:spPr/>
        <p:txBody>
          <a:bodyPr/>
          <a:lstStyle/>
          <a:p>
            <a:endParaRPr lang="en-GB"/>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A New Dawn</a:t>
            </a:r>
            <a:endParaRPr lang="en-GB" dirty="0">
              <a:latin typeface="Verdana" pitchFamily="34" charset="0"/>
              <a:ea typeface="Verdana" pitchFamily="34" charset="0"/>
              <a:cs typeface="Verdana" pitchFamily="34" charset="0"/>
            </a:endParaRPr>
          </a:p>
        </p:txBody>
      </p:sp>
      <p:pic>
        <p:nvPicPr>
          <p:cNvPr id="9" name="Picture 8"/>
          <p:cNvPicPr>
            <a:picLocks noChangeAspect="1"/>
          </p:cNvPicPr>
          <p:nvPr/>
        </p:nvPicPr>
        <p:blipFill>
          <a:blip r:embed="rId2"/>
          <a:stretch>
            <a:fillRect/>
          </a:stretch>
        </p:blipFill>
        <p:spPr>
          <a:xfrm>
            <a:off x="899592" y="1507140"/>
            <a:ext cx="7058266" cy="3186109"/>
          </a:xfrm>
          <a:prstGeom prst="rect">
            <a:avLst/>
          </a:prstGeom>
        </p:spPr>
      </p:pic>
    </p:spTree>
    <p:extLst>
      <p:ext uri="{BB962C8B-B14F-4D97-AF65-F5344CB8AC3E}">
        <p14:creationId xmlns:p14="http://schemas.microsoft.com/office/powerpoint/2010/main" val="110672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4</a:t>
            </a:fld>
            <a:endParaRPr lang="en-US" dirty="0"/>
          </a:p>
        </p:txBody>
      </p:sp>
      <p:sp>
        <p:nvSpPr>
          <p:cNvPr id="4" name="Subtitle 3"/>
          <p:cNvSpPr>
            <a:spLocks noGrp="1"/>
          </p:cNvSpPr>
          <p:nvPr>
            <p:ph type="subTitle" idx="1"/>
          </p:nvPr>
        </p:nvSpPr>
        <p:spPr/>
        <p:txBody>
          <a:bodyPr/>
          <a:lstStyle/>
          <a:p>
            <a:r>
              <a:rPr lang="en-GB" dirty="0" smtClean="0"/>
              <a:t>Progress is being made!</a:t>
            </a:r>
            <a:endParaRPr lang="en-GB" dirty="0"/>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1801" y="1707654"/>
            <a:ext cx="4212413" cy="2850569"/>
          </a:xfrm>
          <a:prstGeom prst="rect">
            <a:avLst/>
          </a:prstGeom>
        </p:spPr>
      </p:pic>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Getting there…</a:t>
            </a:r>
            <a:endParaRPr lang="en-GB" dirty="0">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81041">
            <a:off x="3904857" y="2173359"/>
            <a:ext cx="4411912" cy="14769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4146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5</a:t>
            </a:fld>
            <a:endParaRPr lang="en-US" dirty="0"/>
          </a:p>
        </p:txBody>
      </p:sp>
      <p:sp>
        <p:nvSpPr>
          <p:cNvPr id="4" name="Subtitle 3"/>
          <p:cNvSpPr>
            <a:spLocks noGrp="1"/>
          </p:cNvSpPr>
          <p:nvPr>
            <p:ph type="subTitle" idx="1"/>
          </p:nvPr>
        </p:nvSpPr>
        <p:spPr/>
        <p:txBody>
          <a:bodyPr/>
          <a:lstStyle/>
          <a:p>
            <a:endParaRPr lang="en-GB"/>
          </a:p>
        </p:txBody>
      </p:sp>
      <p:sp>
        <p:nvSpPr>
          <p:cNvPr id="5" name="Text Placeholder 4"/>
          <p:cNvSpPr>
            <a:spLocks noGrp="1"/>
          </p:cNvSpPr>
          <p:nvPr>
            <p:ph type="body" sz="quarter" idx="12"/>
          </p:nvPr>
        </p:nvSpPr>
        <p:spPr>
          <a:xfrm>
            <a:off x="4427984" y="1905000"/>
            <a:ext cx="2719523" cy="2373809"/>
          </a:xfrm>
        </p:spPr>
        <p:txBody>
          <a:bodyPr>
            <a:normAutofit lnSpcReduction="10000"/>
          </a:bodyPr>
          <a:lstStyle/>
          <a:p>
            <a:pPr marL="285750" indent="-285750">
              <a:buFont typeface="Arial" panose="020B0604020202020204" pitchFamily="34" charset="0"/>
              <a:buChar char="•"/>
            </a:pPr>
            <a:r>
              <a:rPr lang="en-GB" dirty="0"/>
              <a:t>Governance (including Finance)</a:t>
            </a:r>
          </a:p>
          <a:p>
            <a:pPr marL="285750" indent="-285750">
              <a:buFont typeface="Arial" panose="020B0604020202020204" pitchFamily="34" charset="0"/>
              <a:buChar char="•"/>
            </a:pPr>
            <a:r>
              <a:rPr lang="en-GB" dirty="0"/>
              <a:t>Communications</a:t>
            </a:r>
          </a:p>
          <a:p>
            <a:pPr marL="285750" indent="-285750">
              <a:buFont typeface="Arial" panose="020B0604020202020204" pitchFamily="34" charset="0"/>
              <a:buChar char="•"/>
            </a:pPr>
            <a:r>
              <a:rPr lang="en-GB" dirty="0"/>
              <a:t>Faith</a:t>
            </a:r>
          </a:p>
          <a:p>
            <a:pPr marL="285750" indent="-285750">
              <a:buFont typeface="Arial" panose="020B0604020202020204" pitchFamily="34" charset="0"/>
              <a:buChar char="•"/>
            </a:pPr>
            <a:r>
              <a:rPr lang="en-GB" dirty="0"/>
              <a:t>Fundraising</a:t>
            </a:r>
          </a:p>
          <a:p>
            <a:pPr marL="285750" indent="-285750">
              <a:buFont typeface="Arial" panose="020B0604020202020204" pitchFamily="34" charset="0"/>
              <a:buChar char="•"/>
            </a:pPr>
            <a:r>
              <a:rPr lang="en-GB" dirty="0"/>
              <a:t>Membership</a:t>
            </a:r>
          </a:p>
          <a:p>
            <a:pPr marL="285750" indent="-285750">
              <a:buFont typeface="Arial" panose="020B0604020202020204" pitchFamily="34" charset="0"/>
              <a:buChar char="•"/>
            </a:pPr>
            <a:r>
              <a:rPr lang="en-GB" dirty="0"/>
              <a:t>Policy</a:t>
            </a:r>
          </a:p>
          <a:p>
            <a:pPr marL="285750" indent="-285750">
              <a:buFont typeface="Arial" panose="020B0604020202020204" pitchFamily="34" charset="0"/>
              <a:buChar char="•"/>
            </a:pPr>
            <a:r>
              <a:rPr lang="en-GB" dirty="0" err="1" smtClean="0"/>
              <a:t>MUenterprises</a:t>
            </a:r>
            <a:endParaRPr lang="en-GB" dirty="0"/>
          </a:p>
          <a:p>
            <a:pPr marL="285750" indent="-285750">
              <a:buFont typeface="Arial" panose="020B0604020202020204" pitchFamily="34" charset="0"/>
              <a:buChar char="•"/>
            </a:pPr>
            <a:r>
              <a:rPr lang="en-GB" dirty="0"/>
              <a:t>Directory</a:t>
            </a:r>
          </a:p>
          <a:p>
            <a:pPr marL="285750" indent="-285750">
              <a:buFont typeface="Arial" panose="020B0604020202020204" pitchFamily="34" charset="0"/>
              <a:buChar char="•"/>
            </a:pPr>
            <a:r>
              <a:rPr lang="en-GB" dirty="0"/>
              <a:t>Development</a:t>
            </a:r>
          </a:p>
          <a:p>
            <a:pPr marL="285750" indent="-285750">
              <a:buFont typeface="Arial" panose="020B0604020202020204" pitchFamily="34" charset="0"/>
              <a:buChar char="•"/>
            </a:pP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Communities of Interest</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87624" y="1707654"/>
            <a:ext cx="2952328" cy="2859335"/>
          </a:xfrm>
          <a:prstGeom prst="rect">
            <a:avLst/>
          </a:prstGeom>
        </p:spPr>
      </p:pic>
    </p:spTree>
    <p:extLst>
      <p:ext uri="{BB962C8B-B14F-4D97-AF65-F5344CB8AC3E}">
        <p14:creationId xmlns:p14="http://schemas.microsoft.com/office/powerpoint/2010/main" val="1103760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6</a:t>
            </a:fld>
            <a:endParaRPr lang="en-US" dirty="0"/>
          </a:p>
        </p:txBody>
      </p:sp>
      <p:sp>
        <p:nvSpPr>
          <p:cNvPr id="4" name="Subtitle 3"/>
          <p:cNvSpPr>
            <a:spLocks noGrp="1"/>
          </p:cNvSpPr>
          <p:nvPr>
            <p:ph type="subTitle" idx="1"/>
          </p:nvPr>
        </p:nvSpPr>
        <p:spPr/>
        <p:txBody>
          <a:bodyPr/>
          <a:lstStyle/>
          <a:p>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Communities of Interest</a:t>
            </a:r>
            <a:endParaRPr lang="en-GB" dirty="0">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2"/>
          <a:stretch>
            <a:fillRect/>
          </a:stretch>
        </p:blipFill>
        <p:spPr>
          <a:xfrm>
            <a:off x="323528" y="1719792"/>
            <a:ext cx="4091009" cy="2640560"/>
          </a:xfrm>
          <a:prstGeom prst="rect">
            <a:avLst/>
          </a:prstGeom>
          <a:ln>
            <a:solidFill>
              <a:schemeClr val="tx1"/>
            </a:solidFill>
          </a:ln>
        </p:spPr>
      </p:pic>
      <p:pic>
        <p:nvPicPr>
          <p:cNvPr id="10" name="Picture 9"/>
          <p:cNvPicPr>
            <a:picLocks noChangeAspect="1"/>
          </p:cNvPicPr>
          <p:nvPr/>
        </p:nvPicPr>
        <p:blipFill>
          <a:blip r:embed="rId3"/>
          <a:stretch>
            <a:fillRect/>
          </a:stretch>
        </p:blipFill>
        <p:spPr>
          <a:xfrm>
            <a:off x="4624531" y="1822005"/>
            <a:ext cx="4062269" cy="2436134"/>
          </a:xfrm>
          <a:prstGeom prst="rect">
            <a:avLst/>
          </a:prstGeom>
          <a:ln>
            <a:solidFill>
              <a:schemeClr val="tx1"/>
            </a:solidFill>
          </a:ln>
        </p:spPr>
      </p:pic>
    </p:spTree>
    <p:extLst>
      <p:ext uri="{BB962C8B-B14F-4D97-AF65-F5344CB8AC3E}">
        <p14:creationId xmlns:p14="http://schemas.microsoft.com/office/powerpoint/2010/main" val="1380958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7</a:t>
            </a:fld>
            <a:endParaRPr lang="en-US" dirty="0"/>
          </a:p>
        </p:txBody>
      </p:sp>
      <p:sp>
        <p:nvSpPr>
          <p:cNvPr id="4" name="Subtitle 3"/>
          <p:cNvSpPr>
            <a:spLocks noGrp="1"/>
          </p:cNvSpPr>
          <p:nvPr>
            <p:ph type="subTitle" idx="1"/>
          </p:nvPr>
        </p:nvSpPr>
        <p:spPr/>
        <p:txBody>
          <a:bodyPr/>
          <a:lstStyle/>
          <a:p>
            <a:r>
              <a:rPr lang="en-GB" dirty="0" smtClean="0"/>
              <a:t>Communications</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Communities of Interest</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a:stretch>
            <a:fillRect/>
          </a:stretch>
        </p:blipFill>
        <p:spPr>
          <a:xfrm rot="398333">
            <a:off x="4158934" y="1134347"/>
            <a:ext cx="4320480" cy="3838225"/>
          </a:xfrm>
          <a:prstGeom prst="rect">
            <a:avLst/>
          </a:prstGeom>
          <a:ln>
            <a:solidFill>
              <a:schemeClr val="tx1"/>
            </a:solidFill>
          </a:ln>
        </p:spPr>
      </p:pic>
    </p:spTree>
    <p:extLst>
      <p:ext uri="{BB962C8B-B14F-4D97-AF65-F5344CB8AC3E}">
        <p14:creationId xmlns:p14="http://schemas.microsoft.com/office/powerpoint/2010/main" val="3597328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8</a:t>
            </a:fld>
            <a:endParaRPr lang="en-US" dirty="0"/>
          </a:p>
        </p:txBody>
      </p:sp>
      <p:sp>
        <p:nvSpPr>
          <p:cNvPr id="4" name="Subtitle 3"/>
          <p:cNvSpPr>
            <a:spLocks noGrp="1"/>
          </p:cNvSpPr>
          <p:nvPr>
            <p:ph type="subTitle" idx="1"/>
          </p:nvPr>
        </p:nvSpPr>
        <p:spPr/>
        <p:txBody>
          <a:bodyPr/>
          <a:lstStyle/>
          <a:p>
            <a:r>
              <a:rPr lang="en-GB" dirty="0" smtClean="0"/>
              <a:t>Include…</a:t>
            </a:r>
            <a:endParaRPr lang="en-GB" dirty="0"/>
          </a:p>
        </p:txBody>
      </p:sp>
      <p:sp>
        <p:nvSpPr>
          <p:cNvPr id="5" name="Text Placeholder 4"/>
          <p:cNvSpPr>
            <a:spLocks noGrp="1"/>
          </p:cNvSpPr>
          <p:nvPr>
            <p:ph type="body" sz="quarter" idx="12"/>
          </p:nvPr>
        </p:nvSpPr>
        <p:spPr/>
        <p:txBody>
          <a:bodyPr>
            <a:normAutofit fontScale="92500" lnSpcReduction="10000"/>
          </a:bodyPr>
          <a:lstStyle/>
          <a:p>
            <a:r>
              <a:rPr lang="en-GB" b="1" dirty="0" smtClean="0"/>
              <a:t>GM Committee</a:t>
            </a:r>
            <a:r>
              <a:rPr lang="en-GB" dirty="0" smtClean="0"/>
              <a:t>: Antonia Wilson, Emma Ham-Riche………</a:t>
            </a:r>
          </a:p>
          <a:p>
            <a:endParaRPr lang="en-GB" dirty="0"/>
          </a:p>
          <a:p>
            <a:r>
              <a:rPr lang="en-GB" b="1" dirty="0" smtClean="0"/>
              <a:t>Metamorphosis Steering Group</a:t>
            </a:r>
            <a:r>
              <a:rPr lang="en-GB" dirty="0" smtClean="0"/>
              <a:t>: Hilary Williams, Maureen Western, Alison Bennett, Elizabeth Groves, Sandra Goodey, Marianna </a:t>
            </a:r>
            <a:r>
              <a:rPr lang="en-GB" dirty="0" err="1" smtClean="0"/>
              <a:t>Poliszcuk</a:t>
            </a:r>
            <a:r>
              <a:rPr lang="en-GB" dirty="0" smtClean="0"/>
              <a:t>, Comfort Idowu-Fearon, Susan Baker</a:t>
            </a:r>
          </a:p>
          <a:p>
            <a:endParaRPr lang="en-GB" dirty="0" smtClean="0"/>
          </a:p>
          <a:p>
            <a:r>
              <a:rPr lang="en-GB" b="1" dirty="0" smtClean="0"/>
              <a:t>Parenting</a:t>
            </a:r>
            <a:r>
              <a:rPr lang="en-GB" dirty="0" smtClean="0"/>
              <a:t>: Jackie Brocklebank, Felicity Hawke, Diane Clack, Heather </a:t>
            </a:r>
            <a:r>
              <a:rPr lang="en-GB" dirty="0" err="1" smtClean="0"/>
              <a:t>Sayle</a:t>
            </a:r>
            <a:r>
              <a:rPr lang="en-GB" dirty="0" smtClean="0"/>
              <a:t>, Karen Morris</a:t>
            </a:r>
          </a:p>
          <a:p>
            <a:endParaRPr lang="en-GB" dirty="0" smtClean="0"/>
          </a:p>
          <a:p>
            <a:r>
              <a:rPr lang="en-GB" b="1" dirty="0" smtClean="0"/>
              <a:t>MU Live: </a:t>
            </a:r>
            <a:r>
              <a:rPr lang="en-GB" dirty="0" smtClean="0"/>
              <a:t>Susan Baker, Eric </a:t>
            </a:r>
            <a:r>
              <a:rPr lang="en-GB" dirty="0" err="1" smtClean="0"/>
              <a:t>Swindells</a:t>
            </a:r>
            <a:r>
              <a:rPr lang="en-GB" dirty="0" smtClean="0"/>
              <a:t>, Kay Warrington, Deborah Munday, June Houghton</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Working Groups….</a:t>
            </a:r>
            <a:endParaRPr lang="en-GB"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420902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smtClean="0"/>
              <a:t>Mothers’ Union General Meeting 2019</a:t>
            </a:r>
            <a:endParaRPr lang="en-US" dirty="0"/>
          </a:p>
        </p:txBody>
      </p:sp>
      <p:sp>
        <p:nvSpPr>
          <p:cNvPr id="3" name="Slide Number Placeholder 2"/>
          <p:cNvSpPr>
            <a:spLocks noGrp="1"/>
          </p:cNvSpPr>
          <p:nvPr>
            <p:ph type="sldNum" sz="quarter" idx="11"/>
          </p:nvPr>
        </p:nvSpPr>
        <p:spPr/>
        <p:txBody>
          <a:bodyPr/>
          <a:lstStyle/>
          <a:p>
            <a:fld id="{3B202547-64E0-0E4C-A054-7A85DE4DE83F}" type="slidenum">
              <a:rPr lang="en-US" smtClean="0"/>
              <a:pPr/>
              <a:t>9</a:t>
            </a:fld>
            <a:endParaRPr lang="en-US" dirty="0"/>
          </a:p>
        </p:txBody>
      </p:sp>
      <p:sp>
        <p:nvSpPr>
          <p:cNvPr id="4" name="Subtitle 3"/>
          <p:cNvSpPr>
            <a:spLocks noGrp="1"/>
          </p:cNvSpPr>
          <p:nvPr>
            <p:ph type="subTitle" idx="1"/>
          </p:nvPr>
        </p:nvSpPr>
        <p:spPr/>
        <p:txBody>
          <a:bodyPr/>
          <a:lstStyle/>
          <a:p>
            <a:r>
              <a:rPr lang="en-GB" dirty="0" smtClean="0"/>
              <a:t>June 2019</a:t>
            </a:r>
            <a:endParaRPr lang="en-GB" dirty="0"/>
          </a:p>
        </p:txBody>
      </p:sp>
      <p:sp>
        <p:nvSpPr>
          <p:cNvPr id="6" name="Title 5"/>
          <p:cNvSpPr>
            <a:spLocks noGrp="1"/>
          </p:cNvSpPr>
          <p:nvPr>
            <p:ph type="title"/>
          </p:nvPr>
        </p:nvSpPr>
        <p:spPr/>
        <p:txBody>
          <a:bodyPr/>
          <a:lstStyle/>
          <a:p>
            <a:r>
              <a:rPr lang="en-GB" dirty="0" smtClean="0">
                <a:latin typeface="Verdana" pitchFamily="34" charset="0"/>
                <a:ea typeface="Verdana" pitchFamily="34" charset="0"/>
                <a:cs typeface="Verdana" pitchFamily="34" charset="0"/>
              </a:rPr>
              <a:t>Worldwide Council</a:t>
            </a:r>
            <a:endParaRPr lang="en-GB" dirty="0">
              <a:latin typeface="Verdana" pitchFamily="34" charset="0"/>
              <a:ea typeface="Verdana" pitchFamily="34" charset="0"/>
              <a:cs typeface="Verdana"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3528" y="1635646"/>
            <a:ext cx="8567936" cy="2878291"/>
          </a:xfrm>
          <a:prstGeom prst="rect">
            <a:avLst/>
          </a:prstGeom>
        </p:spPr>
      </p:pic>
    </p:spTree>
    <p:extLst>
      <p:ext uri="{BB962C8B-B14F-4D97-AF65-F5344CB8AC3E}">
        <p14:creationId xmlns:p14="http://schemas.microsoft.com/office/powerpoint/2010/main" val="3697798370"/>
      </p:ext>
    </p:extLst>
  </p:cSld>
  <p:clrMapOvr>
    <a:masterClrMapping/>
  </p:clrMapOvr>
</p:sld>
</file>

<file path=ppt/theme/theme1.xml><?xml version="1.0" encoding="utf-8"?>
<a:theme xmlns:a="http://schemas.openxmlformats.org/drawingml/2006/main" name="MothersUnionPowerpoint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1F25BE58-1BE3-4851-8BAF-FDD65970C7D8}"/>
    </a:ext>
  </a:extLst>
</a:theme>
</file>

<file path=ppt/theme/theme2.xml><?xml version="1.0" encoding="utf-8"?>
<a:theme xmlns:a="http://schemas.openxmlformats.org/drawingml/2006/main" name="1_ColourPhotoPage2">
  <a:themeElements>
    <a:clrScheme name="Website colours">
      <a:dk1>
        <a:srgbClr val="1D8EE3"/>
      </a:dk1>
      <a:lt1>
        <a:srgbClr val="FFFFFF"/>
      </a:lt1>
      <a:dk2>
        <a:srgbClr val="8C387F"/>
      </a:dk2>
      <a:lt2>
        <a:srgbClr val="7E878E"/>
      </a:lt2>
      <a:accent1>
        <a:srgbClr val="45CCA2"/>
      </a:accent1>
      <a:accent2>
        <a:srgbClr val="8C387F"/>
      </a:accent2>
      <a:accent3>
        <a:srgbClr val="1D8EE3"/>
      </a:accent3>
      <a:accent4>
        <a:srgbClr val="E7275C"/>
      </a:accent4>
      <a:accent5>
        <a:srgbClr val="C1D000"/>
      </a:accent5>
      <a:accent6>
        <a:srgbClr val="58B5F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E8B0A6A1-9ACB-461D-97C7-021F917D840D}"/>
    </a:ext>
  </a:extLst>
</a:theme>
</file>

<file path=ppt/theme/theme3.xml><?xml version="1.0" encoding="utf-8"?>
<a:theme xmlns:a="http://schemas.openxmlformats.org/drawingml/2006/main" name="Colour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1A51704F-D980-4D5D-9D5A-2246F99FD74C}"/>
    </a:ext>
  </a:extLst>
</a:theme>
</file>

<file path=ppt/theme/theme4.xml><?xml version="1.0" encoding="utf-8"?>
<a:theme xmlns:a="http://schemas.openxmlformats.org/drawingml/2006/main" name="1_Colour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5023FCA0-9F69-4C3E-A627-A6B274206F4A}"/>
    </a:ext>
  </a:extLst>
</a:theme>
</file>

<file path=ppt/theme/theme5.xml><?xml version="1.0" encoding="utf-8"?>
<a:theme xmlns:a="http://schemas.openxmlformats.org/drawingml/2006/main" name="2_Colour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20828F83-1D02-4DD9-B076-D40FC1566D5C}"/>
    </a:ext>
  </a:extLst>
</a:theme>
</file>

<file path=ppt/theme/theme6.xml><?xml version="1.0" encoding="utf-8"?>
<a:theme xmlns:a="http://schemas.openxmlformats.org/drawingml/2006/main" name="3_Colour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64B578A9-7BC1-4724-B47B-9CC91B25ACA4}"/>
    </a:ext>
  </a:extLst>
</a:theme>
</file>

<file path=ppt/theme/theme7.xml><?xml version="1.0" encoding="utf-8"?>
<a:theme xmlns:a="http://schemas.openxmlformats.org/drawingml/2006/main" name="4_Colour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neral Meeting 2019 template 2" id="{48B0E328-74CE-4CA8-9BDA-A098D23D82F3}" vid="{9CF8316E-F543-4555-9EF8-4141F98F20BE}"/>
    </a:ext>
  </a:extLst>
</a:theme>
</file>

<file path=docProps/app.xml><?xml version="1.0" encoding="utf-8"?>
<Properties xmlns="http://schemas.openxmlformats.org/officeDocument/2006/extended-properties" xmlns:vt="http://schemas.openxmlformats.org/officeDocument/2006/docPropsVTypes">
  <Template>General Meeting 2019 template</Template>
  <TotalTime>1973</TotalTime>
  <Words>424</Words>
  <Application>Microsoft Office PowerPoint</Application>
  <PresentationFormat>On-screen Show (16:9)</PresentationFormat>
  <Paragraphs>102</Paragraphs>
  <Slides>24</Slides>
  <Notes>0</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24</vt:i4>
      </vt:variant>
    </vt:vector>
  </HeadingPairs>
  <TitlesOfParts>
    <vt:vector size="36" baseType="lpstr">
      <vt:lpstr>Arial</vt:lpstr>
      <vt:lpstr>Bodoni Hand</vt:lpstr>
      <vt:lpstr>Calibri</vt:lpstr>
      <vt:lpstr>Dax-BoldCaps</vt:lpstr>
      <vt:lpstr>Verdana</vt:lpstr>
      <vt:lpstr>MothersUnionPowerpointTemplate3</vt:lpstr>
      <vt:lpstr>1_ColourPhotoPage2</vt:lpstr>
      <vt:lpstr>ColourPage1</vt:lpstr>
      <vt:lpstr>1_ColourPage1</vt:lpstr>
      <vt:lpstr>2_ColourPage1</vt:lpstr>
      <vt:lpstr>3_ColourPage1</vt:lpstr>
      <vt:lpstr>4_ColourPage1</vt:lpstr>
      <vt:lpstr>PowerPoint Presentation</vt:lpstr>
      <vt:lpstr>Thank You!</vt:lpstr>
      <vt:lpstr>A New Dawn</vt:lpstr>
      <vt:lpstr>Getting there…</vt:lpstr>
      <vt:lpstr>Communities of Interest</vt:lpstr>
      <vt:lpstr>Communities of Interest</vt:lpstr>
      <vt:lpstr>Communities of Interest</vt:lpstr>
      <vt:lpstr>Working Groups….</vt:lpstr>
      <vt:lpstr>Worldwide Council</vt:lpstr>
      <vt:lpstr>Our Identity</vt:lpstr>
      <vt:lpstr>Who we serve </vt:lpstr>
      <vt:lpstr>Changes in Lives</vt:lpstr>
      <vt:lpstr>Our Values</vt:lpstr>
      <vt:lpstr>Local Action – Global Impact</vt:lpstr>
      <vt:lpstr>Building Self-reliance</vt:lpstr>
      <vt:lpstr>Creating Peace &amp; Safety in  South Sudan</vt:lpstr>
      <vt:lpstr>South Sudan</vt:lpstr>
      <vt:lpstr>Laying down Burdens </vt:lpstr>
      <vt:lpstr>Connected World</vt:lpstr>
      <vt:lpstr>Financial Summary</vt:lpstr>
      <vt:lpstr>Mary Sumner House </vt:lpstr>
      <vt:lpstr>Mary Sumner House </vt:lpstr>
      <vt:lpstr>“Best kept secret in the Anglican Communion”</vt:lpstr>
      <vt:lpstr>Our new Central Chaplain!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Anderson</dc:creator>
  <cp:lastModifiedBy>Rachael Anderson</cp:lastModifiedBy>
  <cp:revision>75</cp:revision>
  <dcterms:created xsi:type="dcterms:W3CDTF">2019-09-06T13:57:45Z</dcterms:created>
  <dcterms:modified xsi:type="dcterms:W3CDTF">2019-09-20T14:23:28Z</dcterms:modified>
</cp:coreProperties>
</file>