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85" r:id="rId2"/>
    <p:sldMasterId id="2147483667" r:id="rId3"/>
    <p:sldMasterId id="2147483689" r:id="rId4"/>
    <p:sldMasterId id="2147483691" r:id="rId5"/>
    <p:sldMasterId id="2147483693" r:id="rId6"/>
    <p:sldMasterId id="2147483695" r:id="rId7"/>
    <p:sldMasterId id="2147483703" r:id="rId8"/>
  </p:sldMasterIdLst>
  <p:sldIdLst>
    <p:sldId id="321" r:id="rId9"/>
    <p:sldId id="265" r:id="rId10"/>
    <p:sldId id="275" r:id="rId11"/>
    <p:sldId id="315" r:id="rId12"/>
    <p:sldId id="276" r:id="rId13"/>
    <p:sldId id="316" r:id="rId14"/>
    <p:sldId id="317" r:id="rId15"/>
    <p:sldId id="278" r:id="rId16"/>
    <p:sldId id="281" r:id="rId17"/>
    <p:sldId id="282" r:id="rId18"/>
    <p:sldId id="319" r:id="rId19"/>
    <p:sldId id="285" r:id="rId20"/>
    <p:sldId id="283" r:id="rId21"/>
    <p:sldId id="290" r:id="rId22"/>
    <p:sldId id="287" r:id="rId23"/>
    <p:sldId id="288" r:id="rId24"/>
    <p:sldId id="320" r:id="rId25"/>
    <p:sldId id="291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EE3"/>
    <a:srgbClr val="C1D000"/>
    <a:srgbClr val="E7275C"/>
    <a:srgbClr val="45CCA2"/>
    <a:srgbClr val="2E3337"/>
    <a:srgbClr val="7E878E"/>
    <a:srgbClr val="8C3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24" autoAdjust="0"/>
  </p:normalViewPr>
  <p:slideViewPr>
    <p:cSldViewPr>
      <p:cViewPr varScale="1">
        <p:scale>
          <a:sx n="91" d="100"/>
          <a:sy n="91" d="100"/>
        </p:scale>
        <p:origin x="78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43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1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E7275C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33630"/>
            <a:ext cx="2016224" cy="51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91060"/>
            <a:ext cx="2133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897467"/>
            <a:ext cx="6400800" cy="44873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273" y="1707654"/>
            <a:ext cx="6672262" cy="237380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100"/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Union, General Meeting 2018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91060"/>
            <a:ext cx="2133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897467"/>
            <a:ext cx="6400800" cy="44873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273" y="1707654"/>
            <a:ext cx="6672262" cy="237380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100"/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2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91060"/>
            <a:ext cx="2133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897467"/>
            <a:ext cx="6400800" cy="44873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273" y="1707654"/>
            <a:ext cx="6672262" cy="237380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100"/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45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8C387F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537"/>
            <a:ext cx="2016224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1D8EE3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2016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E7275C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33630"/>
            <a:ext cx="2016224" cy="51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8C387F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2016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1D8EE3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80317" y="1563264"/>
            <a:ext cx="5141760" cy="20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91060"/>
            <a:ext cx="2133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897467"/>
            <a:ext cx="6400800" cy="44873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273" y="1707654"/>
            <a:ext cx="6672262" cy="237380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100"/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9712" y="4673377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5067" y="423333"/>
            <a:ext cx="5077214" cy="474134"/>
          </a:xfrm>
        </p:spPr>
        <p:txBody>
          <a:bodyPr/>
          <a:lstStyle>
            <a:lvl1pPr>
              <a:defRPr>
                <a:solidFill>
                  <a:srgbClr val="1D8EE3"/>
                </a:solidFill>
              </a:defRPr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4538" y="1543266"/>
            <a:ext cx="6672262" cy="241733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066" y="1059582"/>
            <a:ext cx="6400800" cy="4079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2016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91060"/>
            <a:ext cx="2133600" cy="274637"/>
          </a:xfrm>
        </p:spPr>
        <p:txBody>
          <a:bodyPr/>
          <a:lstStyle>
            <a:lvl1pPr>
              <a:defRPr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897467"/>
            <a:ext cx="6400800" cy="44873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Page subhead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273" y="1707654"/>
            <a:ext cx="6672262" cy="237380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100"/>
            </a:lvl1pPr>
          </a:lstStyle>
          <a:p>
            <a:r>
              <a:rPr lang="en-GB" dirty="0" smtClean="0"/>
              <a:t>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9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95536" y="91556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odoni Hand" pitchFamily="50" charset="0"/>
              </a:rPr>
              <a:t>Mothers’ Union</a:t>
            </a:r>
          </a:p>
          <a:p>
            <a:pPr algn="ctr"/>
            <a:r>
              <a:rPr lang="en-GB" sz="5400" dirty="0" smtClean="0">
                <a:latin typeface="Bodoni Hand" pitchFamily="50" charset="0"/>
              </a:rPr>
              <a:t>General Meeting 2019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59A131"/>
          </a:solidFill>
          <a:latin typeface="Dax-BoldCaps"/>
          <a:ea typeface="+mj-ea"/>
          <a:cs typeface="Dax-Bold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339502"/>
            <a:ext cx="6768752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31590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23528" y="467337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3528" y="4659982"/>
            <a:ext cx="8363272" cy="22086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8" r:id="rId3"/>
    <p:sldLayoutId id="2147483699" r:id="rId4"/>
    <p:sldLayoutId id="214748368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rgbClr val="45CCA2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E333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E333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E333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E33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 userDrawn="1"/>
        </p:nvSpPr>
        <p:spPr>
          <a:xfrm rot="10800000">
            <a:off x="0" y="3648"/>
            <a:ext cx="9144000" cy="1631998"/>
          </a:xfrm>
          <a:prstGeom prst="flowChartManualInput">
            <a:avLst/>
          </a:prstGeom>
          <a:solidFill>
            <a:srgbClr val="8C38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79662"/>
            <a:ext cx="8244656" cy="28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801" y="4682068"/>
            <a:ext cx="8254999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31801" y="469106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chemeClr val="bg1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 userDrawn="1"/>
        </p:nvSpPr>
        <p:spPr>
          <a:xfrm rot="10800000">
            <a:off x="0" y="3648"/>
            <a:ext cx="9144000" cy="1631998"/>
          </a:xfrm>
          <a:prstGeom prst="flowChartManualInput">
            <a:avLst/>
          </a:prstGeom>
          <a:solidFill>
            <a:srgbClr val="45CC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79662"/>
            <a:ext cx="8244656" cy="28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801" y="4682068"/>
            <a:ext cx="8254999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31801" y="469106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  <p:sldLayoutId id="214748370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chemeClr val="bg1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 userDrawn="1"/>
        </p:nvSpPr>
        <p:spPr>
          <a:xfrm rot="10800000">
            <a:off x="0" y="3648"/>
            <a:ext cx="9144000" cy="1631998"/>
          </a:xfrm>
          <a:prstGeom prst="flowChartManualInput">
            <a:avLst/>
          </a:prstGeom>
          <a:solidFill>
            <a:srgbClr val="E727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79662"/>
            <a:ext cx="8244656" cy="28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801" y="4682068"/>
            <a:ext cx="8254999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31801" y="469106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chemeClr val="bg1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 userDrawn="1"/>
        </p:nvSpPr>
        <p:spPr>
          <a:xfrm rot="10800000">
            <a:off x="0" y="3648"/>
            <a:ext cx="9144000" cy="1631998"/>
          </a:xfrm>
          <a:prstGeom prst="flowChartManualInput">
            <a:avLst/>
          </a:prstGeom>
          <a:solidFill>
            <a:srgbClr val="C1D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79662"/>
            <a:ext cx="8244656" cy="28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801" y="4682068"/>
            <a:ext cx="8254999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31801" y="469106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chemeClr val="bg1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 userDrawn="1"/>
        </p:nvSpPr>
        <p:spPr>
          <a:xfrm rot="10800000">
            <a:off x="0" y="3648"/>
            <a:ext cx="9144000" cy="1631998"/>
          </a:xfrm>
          <a:prstGeom prst="flowChartManualInput">
            <a:avLst/>
          </a:prstGeom>
          <a:solidFill>
            <a:srgbClr val="1D8E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8667"/>
            <a:ext cx="6671733" cy="60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79662"/>
            <a:ext cx="8244656" cy="28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801" y="4682068"/>
            <a:ext cx="8254999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31801" y="469106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469106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999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B202547-64E0-0E4C-A054-7A85DE4DE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chemeClr val="bg1"/>
          </a:solidFill>
          <a:latin typeface="Bodoni Hand" pitchFamily="50" charset="0"/>
          <a:ea typeface="+mj-ea"/>
          <a:cs typeface="Bodoni Hand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E333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95536" y="91556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Mothers’ Union</a:t>
            </a:r>
          </a:p>
          <a:p>
            <a:pPr algn="ctr"/>
            <a:r>
              <a:rPr lang="en-GB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Meeting 2019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67" y="339502"/>
            <a:ext cx="1499289" cy="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59A131"/>
          </a:solidFill>
          <a:latin typeface="Dax-BoldCaps"/>
          <a:ea typeface="+mj-ea"/>
          <a:cs typeface="Dax-Bold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 the clergy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at General Synod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49589"/>
            <a:ext cx="4457733" cy="33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880796"/>
            <a:ext cx="3031852" cy="24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Enrolling members of clergy!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46152"/>
            <a:ext cx="5555010" cy="370334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31801" y="4691060"/>
            <a:ext cx="2895600" cy="274637"/>
          </a:xfrm>
        </p:spPr>
        <p:txBody>
          <a:bodyPr/>
          <a:lstStyle/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Violence against women and girls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up against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7654"/>
            <a:ext cx="4168748" cy="298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408" y="771550"/>
            <a:ext cx="3554386" cy="2643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556" y="2621952"/>
            <a:ext cx="4292506" cy="22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work in Britain &amp; Ireland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1341327"/>
            <a:ext cx="3789140" cy="284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862" y="897467"/>
            <a:ext cx="1908291" cy="1431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97" y="1041729"/>
            <a:ext cx="3942180" cy="2956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01" y="2801622"/>
            <a:ext cx="2954888" cy="19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13:34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411760" y="940392"/>
            <a:ext cx="4464496" cy="2417330"/>
          </a:xfrm>
        </p:spPr>
        <p:txBody>
          <a:bodyPr/>
          <a:lstStyle/>
          <a:p>
            <a:pPr algn="ctr"/>
            <a:endParaRPr lang="en-GB" i="1" dirty="0" smtClean="0"/>
          </a:p>
          <a:p>
            <a:pPr algn="ctr"/>
            <a:endParaRPr lang="en-GB" i="1" dirty="0"/>
          </a:p>
          <a:p>
            <a:pPr algn="ctr"/>
            <a:r>
              <a:rPr lang="en-GB" sz="2000" i="1" dirty="0"/>
              <a:t>“A new command I give you: Love one another. As I have loved you, so you must love one another</a:t>
            </a:r>
            <a:r>
              <a:rPr lang="en-GB" sz="2000" i="1" dirty="0" smtClean="0"/>
              <a:t>.”</a:t>
            </a:r>
            <a:endParaRPr lang="en-GB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63" y="2715766"/>
            <a:ext cx="3204545" cy="21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50" y="857288"/>
            <a:ext cx="4443900" cy="2962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Worldwide Council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3" y="1563638"/>
            <a:ext cx="3384376" cy="225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550335"/>
            <a:ext cx="3211088" cy="21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MULOA Success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077" y="2069911"/>
            <a:ext cx="3861048" cy="2895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129" y="560697"/>
            <a:ext cx="3909789" cy="260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3" y="1477517"/>
            <a:ext cx="3206735" cy="24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Philippians 1:6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5211" y="1851670"/>
            <a:ext cx="6371589" cy="2613905"/>
          </a:xfrm>
        </p:spPr>
        <p:txBody>
          <a:bodyPr>
            <a:normAutofit/>
          </a:bodyPr>
          <a:lstStyle/>
          <a:p>
            <a:pPr algn="ctr"/>
            <a:endParaRPr lang="en-GB" i="1" dirty="0" smtClean="0"/>
          </a:p>
          <a:p>
            <a:pPr algn="ctr"/>
            <a:endParaRPr lang="en-GB" i="1" dirty="0"/>
          </a:p>
          <a:p>
            <a:pPr algn="ctr"/>
            <a:r>
              <a:rPr lang="en-GB" sz="2000" i="1" dirty="0"/>
              <a:t>“being confident of this, that he who began a good work in you will carry it on to completion until the day of Christ </a:t>
            </a:r>
            <a:r>
              <a:rPr lang="en-GB" sz="2000" i="1" dirty="0" smtClean="0"/>
              <a:t>Jesus”.</a:t>
            </a:r>
            <a:endParaRPr lang="en-GB" sz="20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hope &amp; with confidence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 us go forward boldly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68" y="1346200"/>
            <a:ext cx="3941063" cy="262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243" y="1147709"/>
            <a:ext cx="4467639" cy="251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50" y="2699065"/>
            <a:ext cx="3101996" cy="23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3728" y="1792195"/>
            <a:ext cx="5077214" cy="47413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Keynote Speaker: Sheran Harper – Mothers’ Union Worldwide President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99742"/>
            <a:ext cx="3875385" cy="25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Thank you for your warm welcome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First General Meeting!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02" y="906466"/>
            <a:ext cx="2428397" cy="3638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26995"/>
            <a:ext cx="4225810" cy="28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LOVE Mothers’ Union gatherings!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6" y="1203598"/>
            <a:ext cx="4187288" cy="2351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40095"/>
            <a:ext cx="3236979" cy="2427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316" y="2859782"/>
            <a:ext cx="3299430" cy="219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1" y="1504951"/>
            <a:ext cx="4572000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Response to those in need 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36" y="1514576"/>
            <a:ext cx="4148130" cy="2608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95686"/>
            <a:ext cx="3356377" cy="2567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588" y="165713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Floodings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South Africa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2441" y="422413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Bombings in Sri Lanka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draw strength from our faith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36" y="1121833"/>
            <a:ext cx="3858046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204" y="928170"/>
            <a:ext cx="3545490" cy="2363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499742"/>
            <a:ext cx="3450304" cy="25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1" y="338667"/>
            <a:ext cx="6732487" cy="6074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hand in hand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members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38" y="1504951"/>
            <a:ext cx="3641601" cy="242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120" y="897467"/>
            <a:ext cx="3616624" cy="242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497350"/>
            <a:ext cx="3749613" cy="249974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Witnessing the impact of your work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 months in office as WWP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378" y="856953"/>
            <a:ext cx="2847243" cy="3834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1" y="1346200"/>
            <a:ext cx="3448580" cy="2586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09" y="2487679"/>
            <a:ext cx="3302423" cy="24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Mothers’ Union General Meeting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02547-64E0-0E4C-A054-7A85DE4DE8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our publications and online!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your stories of impact!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046">
            <a:off x="6500281" y="1115967"/>
            <a:ext cx="2042616" cy="3005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79" y="1337573"/>
            <a:ext cx="1891082" cy="343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458" y="1553668"/>
            <a:ext cx="2806931" cy="2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hersUnionPowerpoint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1F25BE58-1BE3-4851-8BAF-FDD65970C7D8}"/>
    </a:ext>
  </a:extLst>
</a:theme>
</file>

<file path=ppt/theme/theme2.xml><?xml version="1.0" encoding="utf-8"?>
<a:theme xmlns:a="http://schemas.openxmlformats.org/drawingml/2006/main" name="1_ColourPhotoPage2">
  <a:themeElements>
    <a:clrScheme name="Website colours">
      <a:dk1>
        <a:srgbClr val="1D8EE3"/>
      </a:dk1>
      <a:lt1>
        <a:srgbClr val="FFFFFF"/>
      </a:lt1>
      <a:dk2>
        <a:srgbClr val="8C387F"/>
      </a:dk2>
      <a:lt2>
        <a:srgbClr val="7E878E"/>
      </a:lt2>
      <a:accent1>
        <a:srgbClr val="45CCA2"/>
      </a:accent1>
      <a:accent2>
        <a:srgbClr val="8C387F"/>
      </a:accent2>
      <a:accent3>
        <a:srgbClr val="1D8EE3"/>
      </a:accent3>
      <a:accent4>
        <a:srgbClr val="E7275C"/>
      </a:accent4>
      <a:accent5>
        <a:srgbClr val="C1D000"/>
      </a:accent5>
      <a:accent6>
        <a:srgbClr val="58B5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E8B0A6A1-9ACB-461D-97C7-021F917D840D}"/>
    </a:ext>
  </a:extLst>
</a:theme>
</file>

<file path=ppt/theme/theme3.xml><?xml version="1.0" encoding="utf-8"?>
<a:theme xmlns:a="http://schemas.openxmlformats.org/drawingml/2006/main" name="Colour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1A51704F-D980-4D5D-9D5A-2246F99FD74C}"/>
    </a:ext>
  </a:extLst>
</a:theme>
</file>

<file path=ppt/theme/theme4.xml><?xml version="1.0" encoding="utf-8"?>
<a:theme xmlns:a="http://schemas.openxmlformats.org/drawingml/2006/main" name="1_Colour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5023FCA0-9F69-4C3E-A627-A6B274206F4A}"/>
    </a:ext>
  </a:extLst>
</a:theme>
</file>

<file path=ppt/theme/theme5.xml><?xml version="1.0" encoding="utf-8"?>
<a:theme xmlns:a="http://schemas.openxmlformats.org/drawingml/2006/main" name="2_Colour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20828F83-1D02-4DD9-B076-D40FC1566D5C}"/>
    </a:ext>
  </a:extLst>
</a:theme>
</file>

<file path=ppt/theme/theme6.xml><?xml version="1.0" encoding="utf-8"?>
<a:theme xmlns:a="http://schemas.openxmlformats.org/drawingml/2006/main" name="3_Colour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64B578A9-7BC1-4724-B47B-9CC91B25ACA4}"/>
    </a:ext>
  </a:extLst>
</a:theme>
</file>

<file path=ppt/theme/theme7.xml><?xml version="1.0" encoding="utf-8"?>
<a:theme xmlns:a="http://schemas.openxmlformats.org/drawingml/2006/main" name="4_Colour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9CF8316E-F543-4555-9EF8-4141F98F20BE}"/>
    </a:ext>
  </a:extLst>
</a:theme>
</file>

<file path=ppt/theme/theme8.xml><?xml version="1.0" encoding="utf-8"?>
<a:theme xmlns:a="http://schemas.openxmlformats.org/drawingml/2006/main" name="1_MothersUnionPowerpoint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Meeting 2019 template 2" id="{48B0E328-74CE-4CA8-9BDA-A098D23D82F3}" vid="{1F25BE58-1BE3-4851-8BAF-FDD65970C7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Meeting 2019 template</Template>
  <TotalTime>1324</TotalTime>
  <Words>266</Words>
  <Application>Microsoft Office PowerPoint</Application>
  <PresentationFormat>On-screen Show (16:9)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Bodoni Hand</vt:lpstr>
      <vt:lpstr>Calibri</vt:lpstr>
      <vt:lpstr>Dax-BoldCaps</vt:lpstr>
      <vt:lpstr>Verdana</vt:lpstr>
      <vt:lpstr>MothersUnionPowerpointTemplate3</vt:lpstr>
      <vt:lpstr>1_ColourPhotoPage2</vt:lpstr>
      <vt:lpstr>ColourPage1</vt:lpstr>
      <vt:lpstr>1_ColourPage1</vt:lpstr>
      <vt:lpstr>2_ColourPage1</vt:lpstr>
      <vt:lpstr>3_ColourPage1</vt:lpstr>
      <vt:lpstr>4_ColourPage1</vt:lpstr>
      <vt:lpstr>1_MothersUnionPowerpointTemplate3</vt:lpstr>
      <vt:lpstr>PowerPoint Presentation</vt:lpstr>
      <vt:lpstr>Keynote Speaker: Sheran Harper – Mothers’ Union Worldwide President </vt:lpstr>
      <vt:lpstr>My First General Meeting!</vt:lpstr>
      <vt:lpstr>I LOVE Mothers’ Union gatherings!</vt:lpstr>
      <vt:lpstr>Our Response to those in need  </vt:lpstr>
      <vt:lpstr>We draw strength from our faith </vt:lpstr>
      <vt:lpstr>Working hand in hand  with members </vt:lpstr>
      <vt:lpstr>Nine months in office as WWP</vt:lpstr>
      <vt:lpstr>Reading your stories of impact!</vt:lpstr>
      <vt:lpstr>Listening at General Synod</vt:lpstr>
      <vt:lpstr>Enrolling members of clergy!</vt:lpstr>
      <vt:lpstr>Speaking up against</vt:lpstr>
      <vt:lpstr>Your work in Britain &amp; Ireland</vt:lpstr>
      <vt:lpstr>John 13:34</vt:lpstr>
      <vt:lpstr>Worldwide Council</vt:lpstr>
      <vt:lpstr>MULOA Success </vt:lpstr>
      <vt:lpstr>Philippians 1:6</vt:lpstr>
      <vt:lpstr>Let us go forward boldly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Anderson</dc:creator>
  <cp:lastModifiedBy>Rachael Anderson</cp:lastModifiedBy>
  <cp:revision>59</cp:revision>
  <dcterms:created xsi:type="dcterms:W3CDTF">2019-09-06T13:57:45Z</dcterms:created>
  <dcterms:modified xsi:type="dcterms:W3CDTF">2019-09-20T14:09:18Z</dcterms:modified>
</cp:coreProperties>
</file>